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690" r:id="rId5"/>
    <p:sldMasterId id="2147483695" r:id="rId6"/>
    <p:sldMasterId id="2147483707" r:id="rId7"/>
  </p:sldMasterIdLst>
  <p:notesMasterIdLst>
    <p:notesMasterId r:id="rId37"/>
  </p:notesMasterIdLst>
  <p:sldIdLst>
    <p:sldId id="1859" r:id="rId8"/>
    <p:sldId id="283" r:id="rId9"/>
    <p:sldId id="282" r:id="rId10"/>
    <p:sldId id="257" r:id="rId11"/>
    <p:sldId id="279" r:id="rId12"/>
    <p:sldId id="3839" r:id="rId13"/>
    <p:sldId id="281" r:id="rId14"/>
    <p:sldId id="276" r:id="rId15"/>
    <p:sldId id="1375" r:id="rId16"/>
    <p:sldId id="3816" r:id="rId17"/>
    <p:sldId id="3866" r:id="rId18"/>
    <p:sldId id="3817" r:id="rId19"/>
    <p:sldId id="278" r:id="rId20"/>
    <p:sldId id="280" r:id="rId21"/>
    <p:sldId id="273" r:id="rId22"/>
    <p:sldId id="274" r:id="rId23"/>
    <p:sldId id="3862" r:id="rId24"/>
    <p:sldId id="3861" r:id="rId25"/>
    <p:sldId id="3865" r:id="rId26"/>
    <p:sldId id="3863" r:id="rId27"/>
    <p:sldId id="3864" r:id="rId28"/>
    <p:sldId id="3842" r:id="rId29"/>
    <p:sldId id="3845" r:id="rId30"/>
    <p:sldId id="3857" r:id="rId31"/>
    <p:sldId id="3843" r:id="rId32"/>
    <p:sldId id="3858" r:id="rId33"/>
    <p:sldId id="3859" r:id="rId34"/>
    <p:sldId id="3860" r:id="rId35"/>
    <p:sldId id="3867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2">
          <p15:clr>
            <a:srgbClr val="A4A3A4"/>
          </p15:clr>
        </p15:guide>
        <p15:guide id="2" orient="horz" pos="583">
          <p15:clr>
            <a:srgbClr val="A4A3A4"/>
          </p15:clr>
        </p15:guide>
        <p15:guide id="3" pos="5617">
          <p15:clr>
            <a:srgbClr val="A4A3A4"/>
          </p15:clr>
        </p15:guide>
        <p15:guide id="4" pos="2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cey Salem (Cadence Preferred)" initials="TS(P" lastIdx="11" clrIdx="0">
    <p:extLst>
      <p:ext uri="{19B8F6BF-5375-455C-9EA6-DF929625EA0E}">
        <p15:presenceInfo xmlns:p15="http://schemas.microsoft.com/office/powerpoint/2012/main" userId="Tracey Salem (Cadence Preferred)" providerId="None"/>
      </p:ext>
    </p:extLst>
  </p:cmAuthor>
  <p:cmAuthor id="2" name="Justin Garrett" initials="JG" lastIdx="1" clrIdx="1">
    <p:extLst>
      <p:ext uri="{19B8F6BF-5375-455C-9EA6-DF929625EA0E}">
        <p15:presenceInfo xmlns:p15="http://schemas.microsoft.com/office/powerpoint/2012/main" userId="440fd52759775c93" providerId="Windows Live"/>
      </p:ext>
    </p:extLst>
  </p:cmAuthor>
  <p:cmAuthor id="3" name="Chirag Sharma" initials="CS" lastIdx="25" clrIdx="2">
    <p:extLst>
      <p:ext uri="{19B8F6BF-5375-455C-9EA6-DF929625EA0E}">
        <p15:presenceInfo xmlns:p15="http://schemas.microsoft.com/office/powerpoint/2012/main" userId="S::cschiragsharma72@studentpartner.com::d79b59e4-3381-4cdd-8f28-5e894759d7d7" providerId="AD"/>
      </p:ext>
    </p:extLst>
  </p:cmAuthor>
  <p:cmAuthor id="4" name="Lakshmi Seemakurthi" initials="LS" lastIdx="1" clrIdx="3">
    <p:extLst>
      <p:ext uri="{19B8F6BF-5375-455C-9EA6-DF929625EA0E}">
        <p15:presenceInfo xmlns:p15="http://schemas.microsoft.com/office/powerpoint/2012/main" userId="S::sailakshmi@studentpartner.com::34a647e9-4264-4b56-a7ae-e71fe2388a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00000"/>
    <a:srgbClr val="A5CE00"/>
    <a:srgbClr val="00BCF2"/>
    <a:srgbClr val="0078D7"/>
    <a:srgbClr val="505050"/>
    <a:srgbClr val="00ABEC"/>
    <a:srgbClr val="007FBA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CB2A2-0C01-49FF-B15B-72376239D062}" v="177" dt="2020-04-12T08:19:49.173"/>
    <p1510:client id="{A917BDEA-C5BE-234C-9936-5380083AC8BF}" v="180" dt="2020-04-12T08:27:24.653"/>
    <p1510:client id="{9B0BF09A-FA49-4371-8F90-A60005B83287}" v="10" dt="2020-04-12T08:06:43.218"/>
    <p1510:client id="{97D90809-B7E6-41C3-BE4B-E56AC413F2F5}" v="1" dt="2020-04-12T07:36:18.449"/>
    <p1510:client id="{C8BCF902-8651-4798-BEF3-EAED6E65F6EE}" v="4" dt="2020-04-12T07:42:58.164"/>
    <p1510:client id="{F9E29D52-9D9E-4C2D-B7C3-3333FBA30CB6}" v="28" dt="2020-04-12T09:04:19.401"/>
    <p1510:client id="{E196B994-F110-40A3-850E-41BAE6EF40DE}" v="74" dt="2020-04-12T08:12:59.10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44" y="86"/>
      </p:cViewPr>
      <p:guideLst>
        <p:guide orient="horz" pos="3092"/>
        <p:guide orient="horz" pos="583"/>
        <p:guide pos="5617"/>
        <p:guide pos="2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rag Sharma" userId="S::cschiragsharma72@studentpartner.com::d79b59e4-3381-4cdd-8f28-5e894759d7d7" providerId="AD" clId="Web-{28ACB2A2-0C01-49FF-B15B-72376239D062}"/>
    <pc:docChg chg="modSld">
      <pc:chgData name="Chirag Sharma" userId="S::cschiragsharma72@studentpartner.com::d79b59e4-3381-4cdd-8f28-5e894759d7d7" providerId="AD" clId="Web-{28ACB2A2-0C01-49FF-B15B-72376239D062}" dt="2020-04-12T08:19:49.173" v="171" actId="1076"/>
      <pc:docMkLst>
        <pc:docMk/>
      </pc:docMkLst>
      <pc:sldChg chg="addSp delSp modSp">
        <pc:chgData name="Chirag Sharma" userId="S::cschiragsharma72@studentpartner.com::d79b59e4-3381-4cdd-8f28-5e894759d7d7" providerId="AD" clId="Web-{28ACB2A2-0C01-49FF-B15B-72376239D062}" dt="2020-04-12T08:18:30.641" v="129" actId="20577"/>
        <pc:sldMkLst>
          <pc:docMk/>
          <pc:sldMk cId="911261113" sldId="3861"/>
        </pc:sldMkLst>
        <pc:spChg chg="mod">
          <ac:chgData name="Chirag Sharma" userId="S::cschiragsharma72@studentpartner.com::d79b59e4-3381-4cdd-8f28-5e894759d7d7" providerId="AD" clId="Web-{28ACB2A2-0C01-49FF-B15B-72376239D062}" dt="2020-04-12T08:18:30.641" v="129" actId="20577"/>
          <ac:spMkLst>
            <pc:docMk/>
            <pc:sldMk cId="911261113" sldId="3861"/>
            <ac:spMk id="2" creationId="{E4292C99-9217-E243-A354-95FAAA37C093}"/>
          </ac:spMkLst>
        </pc:spChg>
        <pc:picChg chg="add del mod">
          <ac:chgData name="Chirag Sharma" userId="S::cschiragsharma72@studentpartner.com::d79b59e4-3381-4cdd-8f28-5e894759d7d7" providerId="AD" clId="Web-{28ACB2A2-0C01-49FF-B15B-72376239D062}" dt="2020-04-12T08:18:27.266" v="73"/>
          <ac:picMkLst>
            <pc:docMk/>
            <pc:sldMk cId="911261113" sldId="3861"/>
            <ac:picMk id="4" creationId="{519325FA-AC68-4D86-BCB3-D1F9C4BC3166}"/>
          </ac:picMkLst>
        </pc:picChg>
      </pc:sldChg>
      <pc:sldChg chg="addSp modSp">
        <pc:chgData name="Chirag Sharma" userId="S::cschiragsharma72@studentpartner.com::d79b59e4-3381-4cdd-8f28-5e894759d7d7" providerId="AD" clId="Web-{28ACB2A2-0C01-49FF-B15B-72376239D062}" dt="2020-04-12T08:19:49.173" v="171" actId="1076"/>
        <pc:sldMkLst>
          <pc:docMk/>
          <pc:sldMk cId="1134647197" sldId="3864"/>
        </pc:sldMkLst>
        <pc:spChg chg="mod">
          <ac:chgData name="Chirag Sharma" userId="S::cschiragsharma72@studentpartner.com::d79b59e4-3381-4cdd-8f28-5e894759d7d7" providerId="AD" clId="Web-{28ACB2A2-0C01-49FF-B15B-72376239D062}" dt="2020-04-12T08:19:19.282" v="169" actId="14100"/>
          <ac:spMkLst>
            <pc:docMk/>
            <pc:sldMk cId="1134647197" sldId="3864"/>
            <ac:spMk id="3" creationId="{C7FEEE4A-FE4C-8945-AD97-84A3983EB06B}"/>
          </ac:spMkLst>
        </pc:spChg>
        <pc:picChg chg="add mod">
          <ac:chgData name="Chirag Sharma" userId="S::cschiragsharma72@studentpartner.com::d79b59e4-3381-4cdd-8f28-5e894759d7d7" providerId="AD" clId="Web-{28ACB2A2-0C01-49FF-B15B-72376239D062}" dt="2020-04-12T08:19:49.173" v="171" actId="1076"/>
          <ac:picMkLst>
            <pc:docMk/>
            <pc:sldMk cId="1134647197" sldId="3864"/>
            <ac:picMk id="4" creationId="{B4D5DA59-FE46-44D9-9A3C-77277817D7D8}"/>
          </ac:picMkLst>
        </pc:picChg>
      </pc:sldChg>
    </pc:docChg>
  </pc:docChgLst>
  <pc:docChgLst>
    <pc:chgData name="Lakshmi Seemakurthi" userId="S::sailakshmi@studentpartner.com::34a647e9-4264-4b56-a7ae-e71fe2388a9b" providerId="AD" clId="Web-{AAC39A00-ACCB-4746-9C55-D850297D083A}"/>
    <pc:docChg chg="modSld">
      <pc:chgData name="Lakshmi Seemakurthi" userId="S::sailakshmi@studentpartner.com::34a647e9-4264-4b56-a7ae-e71fe2388a9b" providerId="AD" clId="Web-{AAC39A00-ACCB-4746-9C55-D850297D083A}" dt="2020-04-09T16:51:13.374" v="250" actId="20577"/>
      <pc:docMkLst>
        <pc:docMk/>
      </pc:docMkLst>
      <pc:sldChg chg="delSp modSp addCm">
        <pc:chgData name="Lakshmi Seemakurthi" userId="S::sailakshmi@studentpartner.com::34a647e9-4264-4b56-a7ae-e71fe2388a9b" providerId="AD" clId="Web-{AAC39A00-ACCB-4746-9C55-D850297D083A}" dt="2020-04-09T16:51:13.374" v="249" actId="20577"/>
        <pc:sldMkLst>
          <pc:docMk/>
          <pc:sldMk cId="1308990103" sldId="3817"/>
        </pc:sldMkLst>
        <pc:spChg chg="mod">
          <ac:chgData name="Lakshmi Seemakurthi" userId="S::sailakshmi@studentpartner.com::34a647e9-4264-4b56-a7ae-e71fe2388a9b" providerId="AD" clId="Web-{AAC39A00-ACCB-4746-9C55-D850297D083A}" dt="2020-04-09T16:51:13.374" v="249" actId="20577"/>
          <ac:spMkLst>
            <pc:docMk/>
            <pc:sldMk cId="1308990103" sldId="3817"/>
            <ac:spMk id="5" creationId="{83E732FC-7BFF-4E9A-9E90-C920EB7B07C7}"/>
          </ac:spMkLst>
        </pc:spChg>
        <pc:graphicFrameChg chg="del mod modGraphic">
          <ac:chgData name="Lakshmi Seemakurthi" userId="S::sailakshmi@studentpartner.com::34a647e9-4264-4b56-a7ae-e71fe2388a9b" providerId="AD" clId="Web-{AAC39A00-ACCB-4746-9C55-D850297D083A}" dt="2020-04-09T16:46:04.122" v="2"/>
          <ac:graphicFrameMkLst>
            <pc:docMk/>
            <pc:sldMk cId="1308990103" sldId="3817"/>
            <ac:graphicFrameMk id="6" creationId="{E22C3999-0CB2-4B50-A7F2-05874C0C99BD}"/>
          </ac:graphicFrameMkLst>
        </pc:graphicFrameChg>
        <pc:picChg chg="mod">
          <ac:chgData name="Lakshmi Seemakurthi" userId="S::sailakshmi@studentpartner.com::34a647e9-4264-4b56-a7ae-e71fe2388a9b" providerId="AD" clId="Web-{AAC39A00-ACCB-4746-9C55-D850297D083A}" dt="2020-04-09T16:46:09.325" v="3" actId="1076"/>
          <ac:picMkLst>
            <pc:docMk/>
            <pc:sldMk cId="1308990103" sldId="3817"/>
            <ac:picMk id="10" creationId="{234942C3-5F87-4B8F-9AFB-643F562A0657}"/>
          </ac:picMkLst>
        </pc:picChg>
      </pc:sldChg>
    </pc:docChg>
  </pc:docChgLst>
  <pc:docChgLst>
    <pc:chgData name="Chirag Sharma" userId="S::cschiragsharma72@studentpartner.com::d79b59e4-3381-4cdd-8f28-5e894759d7d7" providerId="AD" clId="Web-{FA51633F-E22A-43D7-A5BD-714191E310B5}"/>
    <pc:docChg chg="">
      <pc:chgData name="Chirag Sharma" userId="S::cschiragsharma72@studentpartner.com::d79b59e4-3381-4cdd-8f28-5e894759d7d7" providerId="AD" clId="Web-{FA51633F-E22A-43D7-A5BD-714191E310B5}" dt="2020-04-10T14:13:19.806" v="4"/>
      <pc:docMkLst>
        <pc:docMk/>
      </pc:docMkLst>
      <pc:sldChg chg="modCm">
        <pc:chgData name="Chirag Sharma" userId="S::cschiragsharma72@studentpartner.com::d79b59e4-3381-4cdd-8f28-5e894759d7d7" providerId="AD" clId="Web-{FA51633F-E22A-43D7-A5BD-714191E310B5}" dt="2020-04-10T14:09:36.429" v="1"/>
        <pc:sldMkLst>
          <pc:docMk/>
          <pc:sldMk cId="3506149618" sldId="273"/>
        </pc:sldMkLst>
      </pc:sldChg>
      <pc:sldChg chg="modCm">
        <pc:chgData name="Chirag Sharma" userId="S::cschiragsharma72@studentpartner.com::d79b59e4-3381-4cdd-8f28-5e894759d7d7" providerId="AD" clId="Web-{FA51633F-E22A-43D7-A5BD-714191E310B5}" dt="2020-04-10T14:08:08.350" v="0"/>
        <pc:sldMkLst>
          <pc:docMk/>
          <pc:sldMk cId="1246250241" sldId="282"/>
        </pc:sldMkLst>
      </pc:sldChg>
      <pc:sldChg chg="modCm">
        <pc:chgData name="Chirag Sharma" userId="S::cschiragsharma72@studentpartner.com::d79b59e4-3381-4cdd-8f28-5e894759d7d7" providerId="AD" clId="Web-{FA51633F-E22A-43D7-A5BD-714191E310B5}" dt="2020-04-10T14:13:08.993" v="3"/>
        <pc:sldMkLst>
          <pc:docMk/>
          <pc:sldMk cId="203317143" sldId="1375"/>
        </pc:sldMkLst>
      </pc:sldChg>
      <pc:sldChg chg="modCm">
        <pc:chgData name="Chirag Sharma" userId="S::cschiragsharma72@studentpartner.com::d79b59e4-3381-4cdd-8f28-5e894759d7d7" providerId="AD" clId="Web-{FA51633F-E22A-43D7-A5BD-714191E310B5}" dt="2020-04-10T14:13:19.806" v="4"/>
        <pc:sldMkLst>
          <pc:docMk/>
          <pc:sldMk cId="823482592" sldId="3816"/>
        </pc:sldMkLst>
      </pc:sldChg>
      <pc:sldChg chg="modCm">
        <pc:chgData name="Chirag Sharma" userId="S::cschiragsharma72@studentpartner.com::d79b59e4-3381-4cdd-8f28-5e894759d7d7" providerId="AD" clId="Web-{FA51633F-E22A-43D7-A5BD-714191E310B5}" dt="2020-04-10T14:10:14.539" v="2"/>
        <pc:sldMkLst>
          <pc:docMk/>
          <pc:sldMk cId="3284293207" sldId="3845"/>
        </pc:sldMkLst>
      </pc:sldChg>
    </pc:docChg>
  </pc:docChgLst>
  <pc:docChgLst>
    <pc:chgData name="Chirag Sharma" userId="S::cschiragsharma72@studentpartner.com::d79b59e4-3381-4cdd-8f28-5e894759d7d7" providerId="AD" clId="Web-{3575B63E-2523-444E-BC03-A245905F8018}"/>
    <pc:docChg chg="modSld">
      <pc:chgData name="Chirag Sharma" userId="S::cschiragsharma72@studentpartner.com::d79b59e4-3381-4cdd-8f28-5e894759d7d7" providerId="AD" clId="Web-{3575B63E-2523-444E-BC03-A245905F8018}" dt="2020-04-04T07:40:04.377" v="62" actId="20577"/>
      <pc:docMkLst>
        <pc:docMk/>
      </pc:docMkLst>
      <pc:sldChg chg="modSp">
        <pc:chgData name="Chirag Sharma" userId="S::cschiragsharma72@studentpartner.com::d79b59e4-3381-4cdd-8f28-5e894759d7d7" providerId="AD" clId="Web-{3575B63E-2523-444E-BC03-A245905F8018}" dt="2020-04-04T07:40:04.377" v="61" actId="20577"/>
        <pc:sldMkLst>
          <pc:docMk/>
          <pc:sldMk cId="2489183648" sldId="278"/>
        </pc:sldMkLst>
        <pc:spChg chg="mod">
          <ac:chgData name="Chirag Sharma" userId="S::cschiragsharma72@studentpartner.com::d79b59e4-3381-4cdd-8f28-5e894759d7d7" providerId="AD" clId="Web-{3575B63E-2523-444E-BC03-A245905F8018}" dt="2020-04-04T07:40:04.377" v="61" actId="20577"/>
          <ac:spMkLst>
            <pc:docMk/>
            <pc:sldMk cId="2489183648" sldId="278"/>
            <ac:spMk id="8" creationId="{E51E61E5-97C0-4AB8-8632-75ECDB759B93}"/>
          </ac:spMkLst>
        </pc:spChg>
      </pc:sldChg>
    </pc:docChg>
  </pc:docChgLst>
  <pc:docChgLst>
    <pc:chgData name="Chirag Sharma" userId="S::cschiragsharma72@studentpartner.com::d79b59e4-3381-4cdd-8f28-5e894759d7d7" providerId="AD" clId="Web-{547895D3-BB39-4D94-AF80-86DF7E4C287E}"/>
    <pc:docChg chg="modSld">
      <pc:chgData name="Chirag Sharma" userId="S::cschiragsharma72@studentpartner.com::d79b59e4-3381-4cdd-8f28-5e894759d7d7" providerId="AD" clId="Web-{547895D3-BB39-4D94-AF80-86DF7E4C287E}" dt="2020-04-04T08:09:20.062" v="416" actId="20577"/>
      <pc:docMkLst>
        <pc:docMk/>
      </pc:docMkLst>
      <pc:sldChg chg="modSp">
        <pc:chgData name="Chirag Sharma" userId="S::cschiragsharma72@studentpartner.com::d79b59e4-3381-4cdd-8f28-5e894759d7d7" providerId="AD" clId="Web-{547895D3-BB39-4D94-AF80-86DF7E4C287E}" dt="2020-04-04T07:50:06.902" v="286" actId="20577"/>
        <pc:sldMkLst>
          <pc:docMk/>
          <pc:sldMk cId="3506149618" sldId="273"/>
        </pc:sldMkLst>
        <pc:spChg chg="mod">
          <ac:chgData name="Chirag Sharma" userId="S::cschiragsharma72@studentpartner.com::d79b59e4-3381-4cdd-8f28-5e894759d7d7" providerId="AD" clId="Web-{547895D3-BB39-4D94-AF80-86DF7E4C287E}" dt="2020-04-04T07:50:06.902" v="286" actId="20577"/>
          <ac:spMkLst>
            <pc:docMk/>
            <pc:sldMk cId="3506149618" sldId="273"/>
            <ac:spMk id="5" creationId="{00000000-0000-0000-0000-000000000000}"/>
          </ac:spMkLst>
        </pc:spChg>
      </pc:sldChg>
      <pc:sldChg chg="modSp">
        <pc:chgData name="Chirag Sharma" userId="S::cschiragsharma72@studentpartner.com::d79b59e4-3381-4cdd-8f28-5e894759d7d7" providerId="AD" clId="Web-{547895D3-BB39-4D94-AF80-86DF7E4C287E}" dt="2020-04-04T07:49:01.339" v="234" actId="20577"/>
        <pc:sldMkLst>
          <pc:docMk/>
          <pc:sldMk cId="2489183648" sldId="278"/>
        </pc:sldMkLst>
        <pc:spChg chg="mod">
          <ac:chgData name="Chirag Sharma" userId="S::cschiragsharma72@studentpartner.com::d79b59e4-3381-4cdd-8f28-5e894759d7d7" providerId="AD" clId="Web-{547895D3-BB39-4D94-AF80-86DF7E4C287E}" dt="2020-04-04T07:49:01.339" v="234" actId="20577"/>
          <ac:spMkLst>
            <pc:docMk/>
            <pc:sldMk cId="2489183648" sldId="278"/>
            <ac:spMk id="8" creationId="{E51E61E5-97C0-4AB8-8632-75ECDB759B93}"/>
          </ac:spMkLst>
        </pc:spChg>
      </pc:sldChg>
      <pc:sldChg chg="modSp">
        <pc:chgData name="Chirag Sharma" userId="S::cschiragsharma72@studentpartner.com::d79b59e4-3381-4cdd-8f28-5e894759d7d7" providerId="AD" clId="Web-{547895D3-BB39-4D94-AF80-86DF7E4C287E}" dt="2020-04-04T08:09:20.062" v="415" actId="20577"/>
        <pc:sldMkLst>
          <pc:docMk/>
          <pc:sldMk cId="3284293207" sldId="3845"/>
        </pc:sldMkLst>
        <pc:spChg chg="mod">
          <ac:chgData name="Chirag Sharma" userId="S::cschiragsharma72@studentpartner.com::d79b59e4-3381-4cdd-8f28-5e894759d7d7" providerId="AD" clId="Web-{547895D3-BB39-4D94-AF80-86DF7E4C287E}" dt="2020-04-04T08:09:20.062" v="415" actId="20577"/>
          <ac:spMkLst>
            <pc:docMk/>
            <pc:sldMk cId="3284293207" sldId="3845"/>
            <ac:spMk id="2" creationId="{F883C251-6AE1-41F8-A7FF-A8750AEBE65D}"/>
          </ac:spMkLst>
        </pc:spChg>
      </pc:sldChg>
    </pc:docChg>
  </pc:docChgLst>
  <pc:docChgLst>
    <pc:chgData name="Lakshmi Seemakurthi" userId="S::sailakshmi@studentpartner.com::34a647e9-4264-4b56-a7ae-e71fe2388a9b" providerId="AD" clId="Web-{5D353869-6947-47A4-BE91-31E7884E3721}"/>
    <pc:docChg chg="modSld">
      <pc:chgData name="Lakshmi Seemakurthi" userId="S::sailakshmi@studentpartner.com::34a647e9-4264-4b56-a7ae-e71fe2388a9b" providerId="AD" clId="Web-{5D353869-6947-47A4-BE91-31E7884E3721}" dt="2020-04-11T18:21:25.575" v="15" actId="20577"/>
      <pc:docMkLst>
        <pc:docMk/>
      </pc:docMkLst>
      <pc:sldChg chg="modSp">
        <pc:chgData name="Lakshmi Seemakurthi" userId="S::sailakshmi@studentpartner.com::34a647e9-4264-4b56-a7ae-e71fe2388a9b" providerId="AD" clId="Web-{5D353869-6947-47A4-BE91-31E7884E3721}" dt="2020-04-11T18:21:25.560" v="14" actId="20577"/>
        <pc:sldMkLst>
          <pc:docMk/>
          <pc:sldMk cId="1134647197" sldId="3864"/>
        </pc:sldMkLst>
        <pc:spChg chg="mod">
          <ac:chgData name="Lakshmi Seemakurthi" userId="S::sailakshmi@studentpartner.com::34a647e9-4264-4b56-a7ae-e71fe2388a9b" providerId="AD" clId="Web-{5D353869-6947-47A4-BE91-31E7884E3721}" dt="2020-04-11T18:21:22.200" v="10" actId="20577"/>
          <ac:spMkLst>
            <pc:docMk/>
            <pc:sldMk cId="1134647197" sldId="3864"/>
            <ac:spMk id="2" creationId="{1735DA88-E5F1-8C4D-B0A9-1A2189C6D061}"/>
          </ac:spMkLst>
        </pc:spChg>
        <pc:spChg chg="mod">
          <ac:chgData name="Lakshmi Seemakurthi" userId="S::sailakshmi@studentpartner.com::34a647e9-4264-4b56-a7ae-e71fe2388a9b" providerId="AD" clId="Web-{5D353869-6947-47A4-BE91-31E7884E3721}" dt="2020-04-11T18:21:25.560" v="14" actId="20577"/>
          <ac:spMkLst>
            <pc:docMk/>
            <pc:sldMk cId="1134647197" sldId="3864"/>
            <ac:spMk id="3" creationId="{C7FEEE4A-FE4C-8945-AD97-84A3983EB06B}"/>
          </ac:spMkLst>
        </pc:spChg>
      </pc:sldChg>
    </pc:docChg>
  </pc:docChgLst>
  <pc:docChgLst>
    <pc:chgData name="Chirag Sharma" userId="S::cschiragsharma72@studentpartner.com::d79b59e4-3381-4cdd-8f28-5e894759d7d7" providerId="AD" clId="Web-{97D90809-B7E6-41C3-BE4B-E56AC413F2F5}"/>
    <pc:docChg chg="">
      <pc:chgData name="Chirag Sharma" userId="S::cschiragsharma72@studentpartner.com::d79b59e4-3381-4cdd-8f28-5e894759d7d7" providerId="AD" clId="Web-{97D90809-B7E6-41C3-BE4B-E56AC413F2F5}" dt="2020-04-12T07:36:18.449" v="0"/>
      <pc:docMkLst>
        <pc:docMk/>
      </pc:docMkLst>
      <pc:sldChg chg="modCm">
        <pc:chgData name="Chirag Sharma" userId="S::cschiragsharma72@studentpartner.com::d79b59e4-3381-4cdd-8f28-5e894759d7d7" providerId="AD" clId="Web-{97D90809-B7E6-41C3-BE4B-E56AC413F2F5}" dt="2020-04-12T07:36:18.449" v="0"/>
        <pc:sldMkLst>
          <pc:docMk/>
          <pc:sldMk cId="1444328475" sldId="1859"/>
        </pc:sldMkLst>
      </pc:sldChg>
    </pc:docChg>
  </pc:docChgLst>
  <pc:docChgLst>
    <pc:chgData name="Chirag Sharma" userId="S::cschiragsharma72@studentpartner.com::d79b59e4-3381-4cdd-8f28-5e894759d7d7" providerId="AD" clId="Web-{ACBF1930-DA3A-4EF1-9C20-774EFEFA558D}"/>
    <pc:docChg chg="">
      <pc:chgData name="Chirag Sharma" userId="S::cschiragsharma72@studentpartner.com::d79b59e4-3381-4cdd-8f28-5e894759d7d7" providerId="AD" clId="Web-{ACBF1930-DA3A-4EF1-9C20-774EFEFA558D}" dt="2020-04-04T07:16:35.613" v="4"/>
      <pc:docMkLst>
        <pc:docMk/>
      </pc:docMkLst>
      <pc:sldChg chg="addCm">
        <pc:chgData name="Chirag Sharma" userId="S::cschiragsharma72@studentpartner.com::d79b59e4-3381-4cdd-8f28-5e894759d7d7" providerId="AD" clId="Web-{ACBF1930-DA3A-4EF1-9C20-774EFEFA558D}" dt="2020-04-04T07:13:38.502" v="2"/>
        <pc:sldMkLst>
          <pc:docMk/>
          <pc:sldMk cId="2489183648" sldId="278"/>
        </pc:sldMkLst>
      </pc:sldChg>
      <pc:sldChg chg="addCm">
        <pc:chgData name="Chirag Sharma" userId="S::cschiragsharma72@studentpartner.com::d79b59e4-3381-4cdd-8f28-5e894759d7d7" providerId="AD" clId="Web-{ACBF1930-DA3A-4EF1-9C20-774EFEFA558D}" dt="2020-04-04T07:15:43.253" v="3"/>
        <pc:sldMkLst>
          <pc:docMk/>
          <pc:sldMk cId="1246250241" sldId="282"/>
        </pc:sldMkLst>
      </pc:sldChg>
      <pc:sldChg chg="addCm">
        <pc:chgData name="Chirag Sharma" userId="S::cschiragsharma72@studentpartner.com::d79b59e4-3381-4cdd-8f28-5e894759d7d7" providerId="AD" clId="Web-{ACBF1930-DA3A-4EF1-9C20-774EFEFA558D}" dt="2020-04-04T07:12:55.251" v="1"/>
        <pc:sldMkLst>
          <pc:docMk/>
          <pc:sldMk cId="1308990103" sldId="3817"/>
        </pc:sldMkLst>
      </pc:sldChg>
      <pc:sldChg chg="addCm">
        <pc:chgData name="Chirag Sharma" userId="S::cschiragsharma72@studentpartner.com::d79b59e4-3381-4cdd-8f28-5e894759d7d7" providerId="AD" clId="Web-{ACBF1930-DA3A-4EF1-9C20-774EFEFA558D}" dt="2020-04-04T07:16:35.613" v="4"/>
        <pc:sldMkLst>
          <pc:docMk/>
          <pc:sldMk cId="3284293207" sldId="3845"/>
        </pc:sldMkLst>
      </pc:sldChg>
    </pc:docChg>
  </pc:docChgLst>
  <pc:docChgLst>
    <pc:chgData name="Nancy ." userId="14713b14-a1bf-4bdd-b973-29b5ac830525" providerId="ADAL" clId="{A917BDEA-C5BE-234C-9936-5380083AC8BF}"/>
    <pc:docChg chg="custSel addSld delSld modSld sldOrd">
      <pc:chgData name="Nancy ." userId="14713b14-a1bf-4bdd-b973-29b5ac830525" providerId="ADAL" clId="{A917BDEA-C5BE-234C-9936-5380083AC8BF}" dt="2020-04-13T07:21:05.853" v="1902" actId="20577"/>
      <pc:docMkLst>
        <pc:docMk/>
      </pc:docMkLst>
      <pc:sldChg chg="modSp del">
        <pc:chgData name="Nancy ." userId="14713b14-a1bf-4bdd-b973-29b5ac830525" providerId="ADAL" clId="{A917BDEA-C5BE-234C-9936-5380083AC8BF}" dt="2020-04-12T20:33:06.751" v="1651" actId="2696"/>
        <pc:sldMkLst>
          <pc:docMk/>
          <pc:sldMk cId="1999024113" sldId="260"/>
        </pc:sldMkLst>
        <pc:picChg chg="mod">
          <ac:chgData name="Nancy ." userId="14713b14-a1bf-4bdd-b973-29b5ac830525" providerId="ADAL" clId="{A917BDEA-C5BE-234C-9936-5380083AC8BF}" dt="2020-04-12T20:15:00.558" v="1546" actId="1076"/>
          <ac:picMkLst>
            <pc:docMk/>
            <pc:sldMk cId="1999024113" sldId="260"/>
            <ac:picMk id="3" creationId="{78466BC0-9AF1-2343-8F52-B12E408710FE}"/>
          </ac:picMkLst>
        </pc:picChg>
      </pc:sldChg>
      <pc:sldChg chg="modSp">
        <pc:chgData name="Nancy ." userId="14713b14-a1bf-4bdd-b973-29b5ac830525" providerId="ADAL" clId="{A917BDEA-C5BE-234C-9936-5380083AC8BF}" dt="2020-04-12T07:38:07.711" v="1400" actId="20577"/>
        <pc:sldMkLst>
          <pc:docMk/>
          <pc:sldMk cId="1246250241" sldId="282"/>
        </pc:sldMkLst>
        <pc:spChg chg="mod">
          <ac:chgData name="Nancy ." userId="14713b14-a1bf-4bdd-b973-29b5ac830525" providerId="ADAL" clId="{A917BDEA-C5BE-234C-9936-5380083AC8BF}" dt="2020-04-12T07:36:45.040" v="1368" actId="1076"/>
          <ac:spMkLst>
            <pc:docMk/>
            <pc:sldMk cId="1246250241" sldId="282"/>
            <ac:spMk id="4" creationId="{00000000-0000-0000-0000-000000000000}"/>
          </ac:spMkLst>
        </pc:spChg>
        <pc:spChg chg="mod">
          <ac:chgData name="Nancy ." userId="14713b14-a1bf-4bdd-b973-29b5ac830525" providerId="ADAL" clId="{A917BDEA-C5BE-234C-9936-5380083AC8BF}" dt="2020-04-12T07:38:07.711" v="1400" actId="20577"/>
          <ac:spMkLst>
            <pc:docMk/>
            <pc:sldMk cId="1246250241" sldId="282"/>
            <ac:spMk id="15" creationId="{B74C6A98-0A33-40BE-A9EA-C038A3086AF9}"/>
          </ac:spMkLst>
        </pc:spChg>
      </pc:sldChg>
      <pc:sldChg chg="addSp delSp modSp new ord">
        <pc:chgData name="Nancy ." userId="14713b14-a1bf-4bdd-b973-29b5ac830525" providerId="ADAL" clId="{A917BDEA-C5BE-234C-9936-5380083AC8BF}" dt="2020-04-12T08:08:58.017" v="1409" actId="20577"/>
        <pc:sldMkLst>
          <pc:docMk/>
          <pc:sldMk cId="911261113" sldId="3861"/>
        </pc:sldMkLst>
        <pc:spChg chg="mod">
          <ac:chgData name="Nancy ." userId="14713b14-a1bf-4bdd-b973-29b5ac830525" providerId="ADAL" clId="{A917BDEA-C5BE-234C-9936-5380083AC8BF}" dt="2020-04-12T08:08:58.017" v="1409" actId="20577"/>
          <ac:spMkLst>
            <pc:docMk/>
            <pc:sldMk cId="911261113" sldId="3861"/>
            <ac:spMk id="2" creationId="{E4292C99-9217-E243-A354-95FAAA37C093}"/>
          </ac:spMkLst>
        </pc:spChg>
        <pc:spChg chg="mod">
          <ac:chgData name="Nancy ." userId="14713b14-a1bf-4bdd-b973-29b5ac830525" providerId="ADAL" clId="{A917BDEA-C5BE-234C-9936-5380083AC8BF}" dt="2020-04-11T09:49:17.100" v="23" actId="20577"/>
          <ac:spMkLst>
            <pc:docMk/>
            <pc:sldMk cId="911261113" sldId="3861"/>
            <ac:spMk id="3" creationId="{F5A23F34-F9CC-4B4C-A28A-D0D11CD1621D}"/>
          </ac:spMkLst>
        </pc:spChg>
        <pc:graphicFrameChg chg="add del modGraphic">
          <ac:chgData name="Nancy ." userId="14713b14-a1bf-4bdd-b973-29b5ac830525" providerId="ADAL" clId="{A917BDEA-C5BE-234C-9936-5380083AC8BF}" dt="2020-04-11T10:01:26.008" v="337" actId="478"/>
          <ac:graphicFrameMkLst>
            <pc:docMk/>
            <pc:sldMk cId="911261113" sldId="3861"/>
            <ac:graphicFrameMk id="4" creationId="{FFF783B5-43C4-6346-938B-0D6B6A838FB6}"/>
          </ac:graphicFrameMkLst>
        </pc:graphicFrameChg>
      </pc:sldChg>
      <pc:sldChg chg="addSp delSp modSp new del mod ord modClrScheme chgLayout">
        <pc:chgData name="Nancy ." userId="14713b14-a1bf-4bdd-b973-29b5ac830525" providerId="ADAL" clId="{A917BDEA-C5BE-234C-9936-5380083AC8BF}" dt="2020-04-11T10:07:17.407" v="728" actId="2696"/>
        <pc:sldMkLst>
          <pc:docMk/>
          <pc:sldMk cId="2654555610" sldId="3862"/>
        </pc:sldMkLst>
        <pc:spChg chg="del">
          <ac:chgData name="Nancy ." userId="14713b14-a1bf-4bdd-b973-29b5ac830525" providerId="ADAL" clId="{A917BDEA-C5BE-234C-9936-5380083AC8BF}" dt="2020-04-11T10:02:24.389" v="340" actId="700"/>
          <ac:spMkLst>
            <pc:docMk/>
            <pc:sldMk cId="2654555610" sldId="3862"/>
            <ac:spMk id="2" creationId="{84FB7A5F-4DD4-6C42-A05F-B90029364DFC}"/>
          </ac:spMkLst>
        </pc:spChg>
        <pc:spChg chg="del">
          <ac:chgData name="Nancy ." userId="14713b14-a1bf-4bdd-b973-29b5ac830525" providerId="ADAL" clId="{A917BDEA-C5BE-234C-9936-5380083AC8BF}" dt="2020-04-11T10:02:24.389" v="340" actId="700"/>
          <ac:spMkLst>
            <pc:docMk/>
            <pc:sldMk cId="2654555610" sldId="3862"/>
            <ac:spMk id="3" creationId="{12CA3859-1AF4-8242-A056-54244D85DEC3}"/>
          </ac:spMkLst>
        </pc:spChg>
        <pc:spChg chg="add del mod">
          <ac:chgData name="Nancy ." userId="14713b14-a1bf-4bdd-b973-29b5ac830525" providerId="ADAL" clId="{A917BDEA-C5BE-234C-9936-5380083AC8BF}" dt="2020-04-11T10:03:03.840" v="344" actId="478"/>
          <ac:spMkLst>
            <pc:docMk/>
            <pc:sldMk cId="2654555610" sldId="3862"/>
            <ac:spMk id="5" creationId="{8FE89EEA-501D-A243-B567-0000F61EB527}"/>
          </ac:spMkLst>
        </pc:spChg>
        <pc:spChg chg="add mod">
          <ac:chgData name="Nancy ." userId="14713b14-a1bf-4bdd-b973-29b5ac830525" providerId="ADAL" clId="{A917BDEA-C5BE-234C-9936-5380083AC8BF}" dt="2020-04-11T10:07:00.090" v="727"/>
          <ac:spMkLst>
            <pc:docMk/>
            <pc:sldMk cId="2654555610" sldId="3862"/>
            <ac:spMk id="7" creationId="{449D8968-26CB-8B43-BE7E-B99F283D4154}"/>
          </ac:spMkLst>
        </pc:spChg>
        <pc:spChg chg="add">
          <ac:chgData name="Nancy ." userId="14713b14-a1bf-4bdd-b973-29b5ac830525" providerId="ADAL" clId="{A917BDEA-C5BE-234C-9936-5380083AC8BF}" dt="2020-04-11T10:06:14.559" v="724" actId="139"/>
          <ac:spMkLst>
            <pc:docMk/>
            <pc:sldMk cId="2654555610" sldId="3862"/>
            <ac:spMk id="8" creationId="{0035AC43-A9DB-6D4C-83C7-0745FC679D65}"/>
          </ac:spMkLst>
        </pc:spChg>
      </pc:sldChg>
      <pc:sldChg chg="addSp delSp modSp new mod modClrScheme chgLayout">
        <pc:chgData name="Nancy ." userId="14713b14-a1bf-4bdd-b973-29b5ac830525" providerId="ADAL" clId="{A917BDEA-C5BE-234C-9936-5380083AC8BF}" dt="2020-04-11T11:33:31.149" v="1310" actId="1076"/>
        <pc:sldMkLst>
          <pc:docMk/>
          <pc:sldMk cId="3146905183" sldId="3862"/>
        </pc:sldMkLst>
        <pc:spChg chg="del">
          <ac:chgData name="Nancy ." userId="14713b14-a1bf-4bdd-b973-29b5ac830525" providerId="ADAL" clId="{A917BDEA-C5BE-234C-9936-5380083AC8BF}" dt="2020-04-11T10:07:44.201" v="730" actId="700"/>
          <ac:spMkLst>
            <pc:docMk/>
            <pc:sldMk cId="3146905183" sldId="3862"/>
            <ac:spMk id="2" creationId="{18BD89E7-D2B1-474A-BC44-D37A98DF136F}"/>
          </ac:spMkLst>
        </pc:spChg>
        <pc:spChg chg="del">
          <ac:chgData name="Nancy ." userId="14713b14-a1bf-4bdd-b973-29b5ac830525" providerId="ADAL" clId="{A917BDEA-C5BE-234C-9936-5380083AC8BF}" dt="2020-04-11T10:07:44.201" v="730" actId="700"/>
          <ac:spMkLst>
            <pc:docMk/>
            <pc:sldMk cId="3146905183" sldId="3862"/>
            <ac:spMk id="3" creationId="{F84488AB-1137-EC44-A24F-68BE1C4A82EF}"/>
          </ac:spMkLst>
        </pc:spChg>
        <pc:spChg chg="add mod">
          <ac:chgData name="Nancy ." userId="14713b14-a1bf-4bdd-b973-29b5ac830525" providerId="ADAL" clId="{A917BDEA-C5BE-234C-9936-5380083AC8BF}" dt="2020-04-11T11:33:31.149" v="1310" actId="1076"/>
          <ac:spMkLst>
            <pc:docMk/>
            <pc:sldMk cId="3146905183" sldId="3862"/>
            <ac:spMk id="5" creationId="{05080C24-6220-E247-B808-DC47E23CD92C}"/>
          </ac:spMkLst>
        </pc:spChg>
      </pc:sldChg>
      <pc:sldChg chg="addSp modSp new mod ord modClrScheme chgLayout">
        <pc:chgData name="Nancy ." userId="14713b14-a1bf-4bdd-b973-29b5ac830525" providerId="ADAL" clId="{A917BDEA-C5BE-234C-9936-5380083AC8BF}" dt="2020-04-11T11:34:06.438" v="1314" actId="1076"/>
        <pc:sldMkLst>
          <pc:docMk/>
          <pc:sldMk cId="2209809733" sldId="3863"/>
        </pc:sldMkLst>
        <pc:spChg chg="add mod">
          <ac:chgData name="Nancy ." userId="14713b14-a1bf-4bdd-b973-29b5ac830525" providerId="ADAL" clId="{A917BDEA-C5BE-234C-9936-5380083AC8BF}" dt="2020-04-11T11:34:06.438" v="1314" actId="1076"/>
          <ac:spMkLst>
            <pc:docMk/>
            <pc:sldMk cId="2209809733" sldId="3863"/>
            <ac:spMk id="3" creationId="{570EFAAB-FE87-364F-88EC-FB4032231FF2}"/>
          </ac:spMkLst>
        </pc:spChg>
      </pc:sldChg>
      <pc:sldChg chg="delSp modSp new del mod ord modClrScheme chgLayout">
        <pc:chgData name="Nancy ." userId="14713b14-a1bf-4bdd-b973-29b5ac830525" providerId="ADAL" clId="{A917BDEA-C5BE-234C-9936-5380083AC8BF}" dt="2020-04-11T10:16:27.338" v="1292" actId="2696"/>
        <pc:sldMkLst>
          <pc:docMk/>
          <pc:sldMk cId="3659635300" sldId="3863"/>
        </pc:sldMkLst>
        <pc:spChg chg="mod ord">
          <ac:chgData name="Nancy ." userId="14713b14-a1bf-4bdd-b973-29b5ac830525" providerId="ADAL" clId="{A917BDEA-C5BE-234C-9936-5380083AC8BF}" dt="2020-04-11T10:15:22.839" v="1289" actId="700"/>
          <ac:spMkLst>
            <pc:docMk/>
            <pc:sldMk cId="3659635300" sldId="3863"/>
            <ac:spMk id="2" creationId="{51390819-EB51-F649-8902-5E5BAEFD4144}"/>
          </ac:spMkLst>
        </pc:spChg>
        <pc:spChg chg="del mod ord">
          <ac:chgData name="Nancy ." userId="14713b14-a1bf-4bdd-b973-29b5ac830525" providerId="ADAL" clId="{A917BDEA-C5BE-234C-9936-5380083AC8BF}" dt="2020-04-11T10:16:24.103" v="1291" actId="478"/>
          <ac:spMkLst>
            <pc:docMk/>
            <pc:sldMk cId="3659635300" sldId="3863"/>
            <ac:spMk id="3" creationId="{C6263C98-9B6E-2B4E-BC52-33752D451FFB}"/>
          </ac:spMkLst>
        </pc:spChg>
        <pc:spChg chg="del">
          <ac:chgData name="Nancy ." userId="14713b14-a1bf-4bdd-b973-29b5ac830525" providerId="ADAL" clId="{A917BDEA-C5BE-234C-9936-5380083AC8BF}" dt="2020-04-11T10:15:22.839" v="1289" actId="700"/>
          <ac:spMkLst>
            <pc:docMk/>
            <pc:sldMk cId="3659635300" sldId="3863"/>
            <ac:spMk id="4" creationId="{32F59E00-220F-E546-B039-C3E44666FECC}"/>
          </ac:spMkLst>
        </pc:spChg>
      </pc:sldChg>
      <pc:sldChg chg="delSp modSp new mod modClrScheme chgLayout">
        <pc:chgData name="Nancy ." userId="14713b14-a1bf-4bdd-b973-29b5ac830525" providerId="ADAL" clId="{A917BDEA-C5BE-234C-9936-5380083AC8BF}" dt="2020-04-12T08:14:53.045" v="1457" actId="1076"/>
        <pc:sldMkLst>
          <pc:docMk/>
          <pc:sldMk cId="1134647197" sldId="3864"/>
        </pc:sldMkLst>
        <pc:spChg chg="mod ord">
          <ac:chgData name="Nancy ." userId="14713b14-a1bf-4bdd-b973-29b5ac830525" providerId="ADAL" clId="{A917BDEA-C5BE-234C-9936-5380083AC8BF}" dt="2020-04-11T11:37:59.805" v="1324" actId="27636"/>
          <ac:spMkLst>
            <pc:docMk/>
            <pc:sldMk cId="1134647197" sldId="3864"/>
            <ac:spMk id="2" creationId="{1735DA88-E5F1-8C4D-B0A9-1A2189C6D061}"/>
          </ac:spMkLst>
        </pc:spChg>
        <pc:spChg chg="mod ord">
          <ac:chgData name="Nancy ." userId="14713b14-a1bf-4bdd-b973-29b5ac830525" providerId="ADAL" clId="{A917BDEA-C5BE-234C-9936-5380083AC8BF}" dt="2020-04-12T08:14:53.045" v="1457" actId="1076"/>
          <ac:spMkLst>
            <pc:docMk/>
            <pc:sldMk cId="1134647197" sldId="3864"/>
            <ac:spMk id="3" creationId="{C7FEEE4A-FE4C-8945-AD97-84A3983EB06B}"/>
          </ac:spMkLst>
        </pc:spChg>
        <pc:spChg chg="del">
          <ac:chgData name="Nancy ." userId="14713b14-a1bf-4bdd-b973-29b5ac830525" providerId="ADAL" clId="{A917BDEA-C5BE-234C-9936-5380083AC8BF}" dt="2020-04-11T11:36:07.196" v="1316" actId="700"/>
          <ac:spMkLst>
            <pc:docMk/>
            <pc:sldMk cId="1134647197" sldId="3864"/>
            <ac:spMk id="4" creationId="{E40BF8ED-57E5-F94E-9F80-237D22D03E1F}"/>
          </ac:spMkLst>
        </pc:spChg>
      </pc:sldChg>
      <pc:sldChg chg="addSp delSp modSp new del ord">
        <pc:chgData name="Nancy ." userId="14713b14-a1bf-4bdd-b973-29b5ac830525" providerId="ADAL" clId="{A917BDEA-C5BE-234C-9936-5380083AC8BF}" dt="2020-04-11T11:44:59.265" v="1342" actId="2696"/>
        <pc:sldMkLst>
          <pc:docMk/>
          <pc:sldMk cId="474478220" sldId="3865"/>
        </pc:sldMkLst>
        <pc:spChg chg="del">
          <ac:chgData name="Nancy ." userId="14713b14-a1bf-4bdd-b973-29b5ac830525" providerId="ADAL" clId="{A917BDEA-C5BE-234C-9936-5380083AC8BF}" dt="2020-04-11T11:43:52.256" v="1338" actId="931"/>
          <ac:spMkLst>
            <pc:docMk/>
            <pc:sldMk cId="474478220" sldId="3865"/>
            <ac:spMk id="2" creationId="{8E3BD9CC-A044-7040-B595-78D230E89872}"/>
          </ac:spMkLst>
        </pc:spChg>
        <pc:spChg chg="del">
          <ac:chgData name="Nancy ." userId="14713b14-a1bf-4bdd-b973-29b5ac830525" providerId="ADAL" clId="{A917BDEA-C5BE-234C-9936-5380083AC8BF}" dt="2020-04-11T11:44:15.968" v="1341" actId="478"/>
          <ac:spMkLst>
            <pc:docMk/>
            <pc:sldMk cId="474478220" sldId="3865"/>
            <ac:spMk id="3" creationId="{21DC349E-1752-884F-AA18-3689FD157BB2}"/>
          </ac:spMkLst>
        </pc:spChg>
        <pc:picChg chg="add mod ord">
          <ac:chgData name="Nancy ." userId="14713b14-a1bf-4bdd-b973-29b5ac830525" providerId="ADAL" clId="{A917BDEA-C5BE-234C-9936-5380083AC8BF}" dt="2020-04-11T11:44:10.932" v="1340" actId="14100"/>
          <ac:picMkLst>
            <pc:docMk/>
            <pc:sldMk cId="474478220" sldId="3865"/>
            <ac:picMk id="4" creationId="{E7E11EAD-FD28-D449-8F4B-958404198133}"/>
          </ac:picMkLst>
        </pc:picChg>
      </pc:sldChg>
      <pc:sldChg chg="addSp delSp modSp new">
        <pc:chgData name="Nancy ." userId="14713b14-a1bf-4bdd-b973-29b5ac830525" providerId="ADAL" clId="{A917BDEA-C5BE-234C-9936-5380083AC8BF}" dt="2020-04-11T11:48:31.465" v="1363" actId="20577"/>
        <pc:sldMkLst>
          <pc:docMk/>
          <pc:sldMk cId="3163306240" sldId="3865"/>
        </pc:sldMkLst>
        <pc:spChg chg="del">
          <ac:chgData name="Nancy ." userId="14713b14-a1bf-4bdd-b973-29b5ac830525" providerId="ADAL" clId="{A917BDEA-C5BE-234C-9936-5380083AC8BF}" dt="2020-04-11T11:47:26.916" v="1344" actId="931"/>
          <ac:spMkLst>
            <pc:docMk/>
            <pc:sldMk cId="3163306240" sldId="3865"/>
            <ac:spMk id="2" creationId="{C5917FA5-2105-814E-9A33-B24247F2B8ED}"/>
          </ac:spMkLst>
        </pc:spChg>
        <pc:spChg chg="mod">
          <ac:chgData name="Nancy ." userId="14713b14-a1bf-4bdd-b973-29b5ac830525" providerId="ADAL" clId="{A917BDEA-C5BE-234C-9936-5380083AC8BF}" dt="2020-04-11T11:48:31.465" v="1363" actId="20577"/>
          <ac:spMkLst>
            <pc:docMk/>
            <pc:sldMk cId="3163306240" sldId="3865"/>
            <ac:spMk id="3" creationId="{1C398694-6CCC-924E-BBF2-9670D7332C0F}"/>
          </ac:spMkLst>
        </pc:spChg>
        <pc:picChg chg="add mod ord">
          <ac:chgData name="Nancy ." userId="14713b14-a1bf-4bdd-b973-29b5ac830525" providerId="ADAL" clId="{A917BDEA-C5BE-234C-9936-5380083AC8BF}" dt="2020-04-11T11:47:26.916" v="1344" actId="931"/>
          <ac:picMkLst>
            <pc:docMk/>
            <pc:sldMk cId="3163306240" sldId="3865"/>
            <ac:picMk id="4" creationId="{C65DDDB9-C4CE-7B40-8984-E437680FEEC9}"/>
          </ac:picMkLst>
        </pc:picChg>
      </pc:sldChg>
      <pc:sldChg chg="addSp delSp modSp new mod modClrScheme chgLayout">
        <pc:chgData name="Nancy ." userId="14713b14-a1bf-4bdd-b973-29b5ac830525" providerId="ADAL" clId="{A917BDEA-C5BE-234C-9936-5380083AC8BF}" dt="2020-04-12T08:27:24.654" v="1544" actId="1076"/>
        <pc:sldMkLst>
          <pc:docMk/>
          <pc:sldMk cId="3345000656" sldId="3866"/>
        </pc:sldMkLst>
        <pc:spChg chg="mod ord">
          <ac:chgData name="Nancy ." userId="14713b14-a1bf-4bdd-b973-29b5ac830525" providerId="ADAL" clId="{A917BDEA-C5BE-234C-9936-5380083AC8BF}" dt="2020-04-12T08:20:39.716" v="1474" actId="20577"/>
          <ac:spMkLst>
            <pc:docMk/>
            <pc:sldMk cId="3345000656" sldId="3866"/>
            <ac:spMk id="2" creationId="{2A86B7D2-806E-5741-835B-82AF6E7B8985}"/>
          </ac:spMkLst>
        </pc:spChg>
        <pc:spChg chg="add del mod ord">
          <ac:chgData name="Nancy ." userId="14713b14-a1bf-4bdd-b973-29b5ac830525" providerId="ADAL" clId="{A917BDEA-C5BE-234C-9936-5380083AC8BF}" dt="2020-04-12T08:21:02.046" v="1475" actId="931"/>
          <ac:spMkLst>
            <pc:docMk/>
            <pc:sldMk cId="3345000656" sldId="3866"/>
            <ac:spMk id="3" creationId="{38A388EC-06A1-8D47-96E4-35140DE2E1C2}"/>
          </ac:spMkLst>
        </pc:spChg>
        <pc:spChg chg="add del mod">
          <ac:chgData name="Nancy ." userId="14713b14-a1bf-4bdd-b973-29b5ac830525" providerId="ADAL" clId="{A917BDEA-C5BE-234C-9936-5380083AC8BF}" dt="2020-04-12T08:21:10.585" v="1478" actId="3680"/>
          <ac:spMkLst>
            <pc:docMk/>
            <pc:sldMk cId="3345000656" sldId="3866"/>
            <ac:spMk id="7" creationId="{C0799FE4-D845-8441-8F8E-AF0EDD760884}"/>
          </ac:spMkLst>
        </pc:spChg>
        <pc:spChg chg="add del mod">
          <ac:chgData name="Nancy ." userId="14713b14-a1bf-4bdd-b973-29b5ac830525" providerId="ADAL" clId="{A917BDEA-C5BE-234C-9936-5380083AC8BF}" dt="2020-04-12T08:22:05.728" v="1481" actId="931"/>
          <ac:spMkLst>
            <pc:docMk/>
            <pc:sldMk cId="3345000656" sldId="3866"/>
            <ac:spMk id="11" creationId="{364DDBAE-F4DF-5247-A52B-538BCC347EC3}"/>
          </ac:spMkLst>
        </pc:spChg>
        <pc:graphicFrameChg chg="add del mod ord modGraphic">
          <ac:chgData name="Nancy ." userId="14713b14-a1bf-4bdd-b973-29b5ac830525" providerId="ADAL" clId="{A917BDEA-C5BE-234C-9936-5380083AC8BF}" dt="2020-04-12T08:21:18.929" v="1480" actId="478"/>
          <ac:graphicFrameMkLst>
            <pc:docMk/>
            <pc:sldMk cId="3345000656" sldId="3866"/>
            <ac:graphicFrameMk id="8" creationId="{3D6EED4F-D206-C549-AE68-C7FC72FF8380}"/>
          </ac:graphicFrameMkLst>
        </pc:graphicFrameChg>
        <pc:picChg chg="add del mod ord">
          <ac:chgData name="Nancy ." userId="14713b14-a1bf-4bdd-b973-29b5ac830525" providerId="ADAL" clId="{A917BDEA-C5BE-234C-9936-5380083AC8BF}" dt="2020-04-12T08:21:08.708" v="1477" actId="478"/>
          <ac:picMkLst>
            <pc:docMk/>
            <pc:sldMk cId="3345000656" sldId="3866"/>
            <ac:picMk id="4" creationId="{AC749A9E-5FCB-C341-9C8F-198FC9C2FC9C}"/>
          </ac:picMkLst>
        </pc:picChg>
        <pc:picChg chg="add mod ord">
          <ac:chgData name="Nancy ." userId="14713b14-a1bf-4bdd-b973-29b5ac830525" providerId="ADAL" clId="{A917BDEA-C5BE-234C-9936-5380083AC8BF}" dt="2020-04-12T08:26:29.756" v="1532" actId="1076"/>
          <ac:picMkLst>
            <pc:docMk/>
            <pc:sldMk cId="3345000656" sldId="3866"/>
            <ac:picMk id="12" creationId="{99F297C0-2F4E-4F47-835A-41871DF90A0F}"/>
          </ac:picMkLst>
        </pc:picChg>
        <pc:picChg chg="add mod">
          <ac:chgData name="Nancy ." userId="14713b14-a1bf-4bdd-b973-29b5ac830525" providerId="ADAL" clId="{A917BDEA-C5BE-234C-9936-5380083AC8BF}" dt="2020-04-12T08:27:10.518" v="1542" actId="1076"/>
          <ac:picMkLst>
            <pc:docMk/>
            <pc:sldMk cId="3345000656" sldId="3866"/>
            <ac:picMk id="14" creationId="{ED5C0EAB-417E-8542-B593-169F54C7EF76}"/>
          </ac:picMkLst>
        </pc:picChg>
        <pc:picChg chg="add mod">
          <ac:chgData name="Nancy ." userId="14713b14-a1bf-4bdd-b973-29b5ac830525" providerId="ADAL" clId="{A917BDEA-C5BE-234C-9936-5380083AC8BF}" dt="2020-04-12T08:27:19.185" v="1543" actId="1076"/>
          <ac:picMkLst>
            <pc:docMk/>
            <pc:sldMk cId="3345000656" sldId="3866"/>
            <ac:picMk id="16" creationId="{93093186-BBF3-A94A-BB4B-16DA790EF526}"/>
          </ac:picMkLst>
        </pc:picChg>
        <pc:picChg chg="add mod">
          <ac:chgData name="Nancy ." userId="14713b14-a1bf-4bdd-b973-29b5ac830525" providerId="ADAL" clId="{A917BDEA-C5BE-234C-9936-5380083AC8BF}" dt="2020-04-12T08:26:55.406" v="1539" actId="14100"/>
          <ac:picMkLst>
            <pc:docMk/>
            <pc:sldMk cId="3345000656" sldId="3866"/>
            <ac:picMk id="18" creationId="{EA180670-3384-834C-8617-721C5EAA7AB6}"/>
          </ac:picMkLst>
        </pc:picChg>
        <pc:picChg chg="add mod">
          <ac:chgData name="Nancy ." userId="14713b14-a1bf-4bdd-b973-29b5ac830525" providerId="ADAL" clId="{A917BDEA-C5BE-234C-9936-5380083AC8BF}" dt="2020-04-12T08:27:24.654" v="1544" actId="1076"/>
          <ac:picMkLst>
            <pc:docMk/>
            <pc:sldMk cId="3345000656" sldId="3866"/>
            <ac:picMk id="20" creationId="{C2A74196-8CCF-6146-97D8-E522BCC10EB7}"/>
          </ac:picMkLst>
        </pc:picChg>
      </pc:sldChg>
      <pc:sldChg chg="addSp delSp modSp new mod modClrScheme chgLayout">
        <pc:chgData name="Nancy ." userId="14713b14-a1bf-4bdd-b973-29b5ac830525" providerId="ADAL" clId="{A917BDEA-C5BE-234C-9936-5380083AC8BF}" dt="2020-04-13T07:21:05.853" v="1902" actId="20577"/>
        <pc:sldMkLst>
          <pc:docMk/>
          <pc:sldMk cId="62433422" sldId="3867"/>
        </pc:sldMkLst>
        <pc:spChg chg="add mod">
          <ac:chgData name="Nancy ." userId="14713b14-a1bf-4bdd-b973-29b5ac830525" providerId="ADAL" clId="{A917BDEA-C5BE-234C-9936-5380083AC8BF}" dt="2020-04-13T07:05:47.760" v="1875" actId="14100"/>
          <ac:spMkLst>
            <pc:docMk/>
            <pc:sldMk cId="62433422" sldId="3867"/>
            <ac:spMk id="3" creationId="{EE67A1A7-0953-F748-B681-72EC52BEDCE8}"/>
          </ac:spMkLst>
        </pc:spChg>
        <pc:spChg chg="add del mod ord">
          <ac:chgData name="Nancy ." userId="14713b14-a1bf-4bdd-b973-29b5ac830525" providerId="ADAL" clId="{A917BDEA-C5BE-234C-9936-5380083AC8BF}" dt="2020-04-13T06:16:29.436" v="1724" actId="700"/>
          <ac:spMkLst>
            <pc:docMk/>
            <pc:sldMk cId="62433422" sldId="3867"/>
            <ac:spMk id="9" creationId="{606855B1-65D2-364F-942F-B5228F4A4105}"/>
          </ac:spMkLst>
        </pc:spChg>
        <pc:spChg chg="add mod">
          <ac:chgData name="Nancy ." userId="14713b14-a1bf-4bdd-b973-29b5ac830525" providerId="ADAL" clId="{A917BDEA-C5BE-234C-9936-5380083AC8BF}" dt="2020-04-13T07:09:38.514" v="1879" actId="1076"/>
          <ac:spMkLst>
            <pc:docMk/>
            <pc:sldMk cId="62433422" sldId="3867"/>
            <ac:spMk id="10" creationId="{653F9854-6532-CE4A-9467-A9DC67E43EB5}"/>
          </ac:spMkLst>
        </pc:spChg>
        <pc:spChg chg="add mod">
          <ac:chgData name="Nancy ." userId="14713b14-a1bf-4bdd-b973-29b5ac830525" providerId="ADAL" clId="{A917BDEA-C5BE-234C-9936-5380083AC8BF}" dt="2020-04-13T06:24:06.121" v="1752" actId="1076"/>
          <ac:spMkLst>
            <pc:docMk/>
            <pc:sldMk cId="62433422" sldId="3867"/>
            <ac:spMk id="11" creationId="{E30A2A6F-5A37-0943-A005-3755329169B6}"/>
          </ac:spMkLst>
        </pc:spChg>
        <pc:spChg chg="add mod">
          <ac:chgData name="Nancy ." userId="14713b14-a1bf-4bdd-b973-29b5ac830525" providerId="ADAL" clId="{A917BDEA-C5BE-234C-9936-5380083AC8BF}" dt="2020-04-13T06:44:24.676" v="1848" actId="1076"/>
          <ac:spMkLst>
            <pc:docMk/>
            <pc:sldMk cId="62433422" sldId="3867"/>
            <ac:spMk id="12" creationId="{07BB61ED-70A5-3746-91AF-1FA08D86880F}"/>
          </ac:spMkLst>
        </pc:spChg>
        <pc:spChg chg="add mod">
          <ac:chgData name="Nancy ." userId="14713b14-a1bf-4bdd-b973-29b5ac830525" providerId="ADAL" clId="{A917BDEA-C5BE-234C-9936-5380083AC8BF}" dt="2020-04-13T06:36:38.322" v="1802" actId="1076"/>
          <ac:spMkLst>
            <pc:docMk/>
            <pc:sldMk cId="62433422" sldId="3867"/>
            <ac:spMk id="13" creationId="{670A9EB2-66FF-6F4D-A1B2-42DE76A4BA16}"/>
          </ac:spMkLst>
        </pc:spChg>
        <pc:spChg chg="add del mod">
          <ac:chgData name="Nancy ." userId="14713b14-a1bf-4bdd-b973-29b5ac830525" providerId="ADAL" clId="{A917BDEA-C5BE-234C-9936-5380083AC8BF}" dt="2020-04-13T06:42:42.712" v="1840" actId="21"/>
          <ac:spMkLst>
            <pc:docMk/>
            <pc:sldMk cId="62433422" sldId="3867"/>
            <ac:spMk id="14" creationId="{EFFE6695-BAA7-C847-9E15-E383C7E10658}"/>
          </ac:spMkLst>
        </pc:spChg>
        <pc:spChg chg="add mod">
          <ac:chgData name="Nancy ." userId="14713b14-a1bf-4bdd-b973-29b5ac830525" providerId="ADAL" clId="{A917BDEA-C5BE-234C-9936-5380083AC8BF}" dt="2020-04-13T07:21:05.853" v="1902" actId="20577"/>
          <ac:spMkLst>
            <pc:docMk/>
            <pc:sldMk cId="62433422" sldId="3867"/>
            <ac:spMk id="15" creationId="{FDB2DA1B-C7D2-7543-8B38-FBF4EE9D117E}"/>
          </ac:spMkLst>
        </pc:spChg>
        <pc:spChg chg="add del mod ord">
          <ac:chgData name="Nancy ." userId="14713b14-a1bf-4bdd-b973-29b5ac830525" providerId="ADAL" clId="{A917BDEA-C5BE-234C-9936-5380083AC8BF}" dt="2020-04-13T06:16:29.436" v="1724" actId="700"/>
          <ac:spMkLst>
            <pc:docMk/>
            <pc:sldMk cId="62433422" sldId="3867"/>
            <ac:spMk id="16" creationId="{4AABA471-9352-F24C-9A4C-366006CEE6D3}"/>
          </ac:spMkLst>
        </pc:spChg>
        <pc:spChg chg="add del mod ord">
          <ac:chgData name="Nancy ." userId="14713b14-a1bf-4bdd-b973-29b5ac830525" providerId="ADAL" clId="{A917BDEA-C5BE-234C-9936-5380083AC8BF}" dt="2020-04-13T06:16:15.293" v="1723" actId="700"/>
          <ac:spMkLst>
            <pc:docMk/>
            <pc:sldMk cId="62433422" sldId="3867"/>
            <ac:spMk id="17" creationId="{35F99487-5E7D-0446-9B7E-903BE01F5753}"/>
          </ac:spMkLst>
        </pc:spChg>
        <pc:spChg chg="add del mod">
          <ac:chgData name="Nancy ." userId="14713b14-a1bf-4bdd-b973-29b5ac830525" providerId="ADAL" clId="{A917BDEA-C5BE-234C-9936-5380083AC8BF}" dt="2020-04-13T06:18:57.051" v="1732" actId="21"/>
          <ac:spMkLst>
            <pc:docMk/>
            <pc:sldMk cId="62433422" sldId="3867"/>
            <ac:spMk id="19" creationId="{85A998D4-BBDD-4A43-AE9E-2DAE67F3A2FE}"/>
          </ac:spMkLst>
        </pc:spChg>
        <pc:spChg chg="add mod">
          <ac:chgData name="Nancy ." userId="14713b14-a1bf-4bdd-b973-29b5ac830525" providerId="ADAL" clId="{A917BDEA-C5BE-234C-9936-5380083AC8BF}" dt="2020-04-13T06:40:57.857" v="1828" actId="1076"/>
          <ac:spMkLst>
            <pc:docMk/>
            <pc:sldMk cId="62433422" sldId="3867"/>
            <ac:spMk id="21" creationId="{E8734A2D-ACBF-2A40-99AF-C9D402DBD92C}"/>
          </ac:spMkLst>
        </pc:spChg>
        <pc:spChg chg="add mod">
          <ac:chgData name="Nancy ." userId="14713b14-a1bf-4bdd-b973-29b5ac830525" providerId="ADAL" clId="{A917BDEA-C5BE-234C-9936-5380083AC8BF}" dt="2020-04-13T07:09:26.678" v="1877" actId="14100"/>
          <ac:spMkLst>
            <pc:docMk/>
            <pc:sldMk cId="62433422" sldId="3867"/>
            <ac:spMk id="23" creationId="{23C82532-B3BD-0B4E-B48B-04545A76F7F4}"/>
          </ac:spMkLst>
        </pc:spChg>
        <pc:spChg chg="add mod">
          <ac:chgData name="Nancy ." userId="14713b14-a1bf-4bdd-b973-29b5ac830525" providerId="ADAL" clId="{A917BDEA-C5BE-234C-9936-5380083AC8BF}" dt="2020-04-13T07:09:33.186" v="1878" actId="14100"/>
          <ac:spMkLst>
            <pc:docMk/>
            <pc:sldMk cId="62433422" sldId="3867"/>
            <ac:spMk id="25" creationId="{AA3CE2A7-3C84-C14A-9CAE-7268F3500992}"/>
          </ac:spMkLst>
        </pc:spChg>
        <pc:spChg chg="add mod">
          <ac:chgData name="Nancy ." userId="14713b14-a1bf-4bdd-b973-29b5ac830525" providerId="ADAL" clId="{A917BDEA-C5BE-234C-9936-5380083AC8BF}" dt="2020-04-13T06:44:08.827" v="1846" actId="1076"/>
          <ac:spMkLst>
            <pc:docMk/>
            <pc:sldMk cId="62433422" sldId="3867"/>
            <ac:spMk id="27" creationId="{65C57205-472B-284B-854F-97A762484712}"/>
          </ac:spMkLst>
        </pc:spChg>
        <pc:spChg chg="add mod">
          <ac:chgData name="Nancy ." userId="14713b14-a1bf-4bdd-b973-29b5ac830525" providerId="ADAL" clId="{A917BDEA-C5BE-234C-9936-5380083AC8BF}" dt="2020-04-13T07:09:22.911" v="1876" actId="14100"/>
          <ac:spMkLst>
            <pc:docMk/>
            <pc:sldMk cId="62433422" sldId="3867"/>
            <ac:spMk id="29" creationId="{097B3492-D946-AD49-9EB0-735D5D756483}"/>
          </ac:spMkLst>
        </pc:spChg>
        <pc:spChg chg="add mod">
          <ac:chgData name="Nancy ." userId="14713b14-a1bf-4bdd-b973-29b5ac830525" providerId="ADAL" clId="{A917BDEA-C5BE-234C-9936-5380083AC8BF}" dt="2020-04-13T06:47:12.505" v="1871" actId="1076"/>
          <ac:spMkLst>
            <pc:docMk/>
            <pc:sldMk cId="62433422" sldId="3867"/>
            <ac:spMk id="31" creationId="{16EF0E51-275C-0C42-9282-369CD30DC386}"/>
          </ac:spMkLst>
        </pc:spChg>
        <pc:picChg chg="add mod">
          <ac:chgData name="Nancy ." userId="14713b14-a1bf-4bdd-b973-29b5ac830525" providerId="ADAL" clId="{A917BDEA-C5BE-234C-9936-5380083AC8BF}" dt="2020-04-13T06:23:37.127" v="1747" actId="1076"/>
          <ac:picMkLst>
            <pc:docMk/>
            <pc:sldMk cId="62433422" sldId="3867"/>
            <ac:picMk id="4" creationId="{2B783CD2-B118-5745-BFB1-474C198AF9B7}"/>
          </ac:picMkLst>
        </pc:picChg>
        <pc:picChg chg="add mod">
          <ac:chgData name="Nancy ." userId="14713b14-a1bf-4bdd-b973-29b5ac830525" providerId="ADAL" clId="{A917BDEA-C5BE-234C-9936-5380083AC8BF}" dt="2020-04-13T06:23:45.900" v="1748" actId="1076"/>
          <ac:picMkLst>
            <pc:docMk/>
            <pc:sldMk cId="62433422" sldId="3867"/>
            <ac:picMk id="6" creationId="{C327646E-BA0C-FD4E-BEB5-9874B551080B}"/>
          </ac:picMkLst>
        </pc:picChg>
        <pc:picChg chg="add mod">
          <ac:chgData name="Nancy ." userId="14713b14-a1bf-4bdd-b973-29b5ac830525" providerId="ADAL" clId="{A917BDEA-C5BE-234C-9936-5380083AC8BF}" dt="2020-04-13T06:23:48.482" v="1749" actId="1076"/>
          <ac:picMkLst>
            <pc:docMk/>
            <pc:sldMk cId="62433422" sldId="3867"/>
            <ac:picMk id="8" creationId="{4B26110E-9222-9243-B19C-759504A4CFE8}"/>
          </ac:picMkLst>
        </pc:picChg>
      </pc:sldChg>
      <pc:sldChg chg="addSp delSp modSp new del mod modClrScheme chgLayout">
        <pc:chgData name="Nancy ." userId="14713b14-a1bf-4bdd-b973-29b5ac830525" providerId="ADAL" clId="{A917BDEA-C5BE-234C-9936-5380083AC8BF}" dt="2020-04-12T20:20:34.280" v="1579" actId="2696"/>
        <pc:sldMkLst>
          <pc:docMk/>
          <pc:sldMk cId="728870378" sldId="3867"/>
        </pc:sldMkLst>
        <pc:spChg chg="add del mod">
          <ac:chgData name="Nancy ." userId="14713b14-a1bf-4bdd-b973-29b5ac830525" providerId="ADAL" clId="{A917BDEA-C5BE-234C-9936-5380083AC8BF}" dt="2020-04-12T20:15:55.042" v="1552" actId="478"/>
          <ac:spMkLst>
            <pc:docMk/>
            <pc:sldMk cId="728870378" sldId="3867"/>
            <ac:spMk id="3" creationId="{0B796A09-933B-7946-B96F-FE8F0612133B}"/>
          </ac:spMkLst>
        </pc:spChg>
        <pc:spChg chg="add mod">
          <ac:chgData name="Nancy ." userId="14713b14-a1bf-4bdd-b973-29b5ac830525" providerId="ADAL" clId="{A917BDEA-C5BE-234C-9936-5380083AC8BF}" dt="2020-04-12T20:20:27.510" v="1578"/>
          <ac:spMkLst>
            <pc:docMk/>
            <pc:sldMk cId="728870378" sldId="3867"/>
            <ac:spMk id="11" creationId="{996984FB-6525-1F46-85A7-7486DA42D417}"/>
          </ac:spMkLst>
        </pc:spChg>
        <pc:picChg chg="add mod">
          <ac:chgData name="Nancy ." userId="14713b14-a1bf-4bdd-b973-29b5ac830525" providerId="ADAL" clId="{A917BDEA-C5BE-234C-9936-5380083AC8BF}" dt="2020-04-12T20:17:12.659" v="1559" actId="1076"/>
          <ac:picMkLst>
            <pc:docMk/>
            <pc:sldMk cId="728870378" sldId="3867"/>
            <ac:picMk id="4" creationId="{96DF3D3B-E37C-E243-8969-5A1BFE3F3804}"/>
          </ac:picMkLst>
        </pc:picChg>
        <pc:picChg chg="add mod">
          <ac:chgData name="Nancy ." userId="14713b14-a1bf-4bdd-b973-29b5ac830525" providerId="ADAL" clId="{A917BDEA-C5BE-234C-9936-5380083AC8BF}" dt="2020-04-12T20:17:48.641" v="1565" actId="14100"/>
          <ac:picMkLst>
            <pc:docMk/>
            <pc:sldMk cId="728870378" sldId="3867"/>
            <ac:picMk id="6" creationId="{2E1D9A3D-F589-CA4E-B3C8-8014946FDA58}"/>
          </ac:picMkLst>
        </pc:picChg>
        <pc:picChg chg="add mod">
          <ac:chgData name="Nancy ." userId="14713b14-a1bf-4bdd-b973-29b5ac830525" providerId="ADAL" clId="{A917BDEA-C5BE-234C-9936-5380083AC8BF}" dt="2020-04-12T20:18:29.784" v="1572" actId="1076"/>
          <ac:picMkLst>
            <pc:docMk/>
            <pc:sldMk cId="728870378" sldId="3867"/>
            <ac:picMk id="8" creationId="{D048E566-74EF-384B-965E-AE8F35DDBFAC}"/>
          </ac:picMkLst>
        </pc:picChg>
      </pc:sldChg>
    </pc:docChg>
  </pc:docChgLst>
  <pc:docChgLst>
    <pc:chgData name="Chirag Sharma" userId="S::cschiragsharma72@studentpartner.com::d79b59e4-3381-4cdd-8f28-5e894759d7d7" providerId="AD" clId="Web-{D6C8E682-3A88-40D2-B541-CA034329BB67}"/>
    <pc:docChg chg="modSld">
      <pc:chgData name="Chirag Sharma" userId="S::cschiragsharma72@studentpartner.com::d79b59e4-3381-4cdd-8f28-5e894759d7d7" providerId="AD" clId="Web-{D6C8E682-3A88-40D2-B541-CA034329BB67}" dt="2020-04-10T13:45:24.907" v="25" actId="20577"/>
      <pc:docMkLst>
        <pc:docMk/>
      </pc:docMkLst>
      <pc:sldChg chg="modSp">
        <pc:chgData name="Chirag Sharma" userId="S::cschiragsharma72@studentpartner.com::d79b59e4-3381-4cdd-8f28-5e894759d7d7" providerId="AD" clId="Web-{D6C8E682-3A88-40D2-B541-CA034329BB67}" dt="2020-04-10T13:45:24.907" v="24" actId="20577"/>
        <pc:sldMkLst>
          <pc:docMk/>
          <pc:sldMk cId="1444328475" sldId="1859"/>
        </pc:sldMkLst>
        <pc:spChg chg="mod">
          <ac:chgData name="Chirag Sharma" userId="S::cschiragsharma72@studentpartner.com::d79b59e4-3381-4cdd-8f28-5e894759d7d7" providerId="AD" clId="Web-{D6C8E682-3A88-40D2-B541-CA034329BB67}" dt="2020-04-10T13:45:24.907" v="24" actId="20577"/>
          <ac:spMkLst>
            <pc:docMk/>
            <pc:sldMk cId="1444328475" sldId="1859"/>
            <ac:spMk id="5" creationId="{00000000-0000-0000-0000-000000000000}"/>
          </ac:spMkLst>
        </pc:spChg>
      </pc:sldChg>
    </pc:docChg>
  </pc:docChgLst>
  <pc:docChgLst>
    <pc:chgData name="Chirag Sharma" userId="S::cschiragsharma72@studentpartner.com::d79b59e4-3381-4cdd-8f28-5e894759d7d7" providerId="AD" clId="Web-{E196B994-F110-40A3-850E-41BAE6EF40DE}"/>
    <pc:docChg chg="modSld sldOrd">
      <pc:chgData name="Chirag Sharma" userId="S::cschiragsharma72@studentpartner.com::d79b59e4-3381-4cdd-8f28-5e894759d7d7" providerId="AD" clId="Web-{E196B994-F110-40A3-850E-41BAE6EF40DE}" dt="2020-04-12T08:12:59.107" v="72"/>
      <pc:docMkLst>
        <pc:docMk/>
      </pc:docMkLst>
      <pc:sldChg chg="ord">
        <pc:chgData name="Chirag Sharma" userId="S::cschiragsharma72@studentpartner.com::d79b59e4-3381-4cdd-8f28-5e894759d7d7" providerId="AD" clId="Web-{E196B994-F110-40A3-850E-41BAE6EF40DE}" dt="2020-04-12T08:12:11.529" v="69"/>
        <pc:sldMkLst>
          <pc:docMk/>
          <pc:sldMk cId="911261113" sldId="3861"/>
        </pc:sldMkLst>
      </pc:sldChg>
      <pc:sldChg chg="modSp ord">
        <pc:chgData name="Chirag Sharma" userId="S::cschiragsharma72@studentpartner.com::d79b59e4-3381-4cdd-8f28-5e894759d7d7" providerId="AD" clId="Web-{E196B994-F110-40A3-850E-41BAE6EF40DE}" dt="2020-04-12T08:11:53.185" v="68"/>
        <pc:sldMkLst>
          <pc:docMk/>
          <pc:sldMk cId="3146905183" sldId="3862"/>
        </pc:sldMkLst>
        <pc:spChg chg="mod">
          <ac:chgData name="Chirag Sharma" userId="S::cschiragsharma72@studentpartner.com::d79b59e4-3381-4cdd-8f28-5e894759d7d7" providerId="AD" clId="Web-{E196B994-F110-40A3-850E-41BAE6EF40DE}" dt="2020-04-12T08:11:22.841" v="65" actId="20577"/>
          <ac:spMkLst>
            <pc:docMk/>
            <pc:sldMk cId="3146905183" sldId="3862"/>
            <ac:spMk id="5" creationId="{05080C24-6220-E247-B808-DC47E23CD92C}"/>
          </ac:spMkLst>
        </pc:spChg>
      </pc:sldChg>
      <pc:sldChg chg="ord">
        <pc:chgData name="Chirag Sharma" userId="S::cschiragsharma72@studentpartner.com::d79b59e4-3381-4cdd-8f28-5e894759d7d7" providerId="AD" clId="Web-{E196B994-F110-40A3-850E-41BAE6EF40DE}" dt="2020-04-12T08:12:19.450" v="70"/>
        <pc:sldMkLst>
          <pc:docMk/>
          <pc:sldMk cId="2209809733" sldId="3863"/>
        </pc:sldMkLst>
      </pc:sldChg>
      <pc:sldChg chg="ord">
        <pc:chgData name="Chirag Sharma" userId="S::cschiragsharma72@studentpartner.com::d79b59e4-3381-4cdd-8f28-5e894759d7d7" providerId="AD" clId="Web-{E196B994-F110-40A3-850E-41BAE6EF40DE}" dt="2020-04-12T08:12:59.107" v="72"/>
        <pc:sldMkLst>
          <pc:docMk/>
          <pc:sldMk cId="1134647197" sldId="3864"/>
        </pc:sldMkLst>
      </pc:sldChg>
      <pc:sldChg chg="ord">
        <pc:chgData name="Chirag Sharma" userId="S::cschiragsharma72@studentpartner.com::d79b59e4-3381-4cdd-8f28-5e894759d7d7" providerId="AD" clId="Web-{E196B994-F110-40A3-850E-41BAE6EF40DE}" dt="2020-04-12T08:12:42.591" v="71"/>
        <pc:sldMkLst>
          <pc:docMk/>
          <pc:sldMk cId="3163306240" sldId="3865"/>
        </pc:sldMkLst>
      </pc:sldChg>
    </pc:docChg>
  </pc:docChgLst>
  <pc:docChgLst>
    <pc:chgData name="Chirag Sharma" userId="S::cschiragsharma72@studentpartner.com::d79b59e4-3381-4cdd-8f28-5e894759d7d7" providerId="AD" clId="Web-{8B2E612A-C4D7-4EBF-9785-53F768F46AC3}"/>
    <pc:docChg chg="modSld">
      <pc:chgData name="Chirag Sharma" userId="S::cschiragsharma72@studentpartner.com::d79b59e4-3381-4cdd-8f28-5e894759d7d7" providerId="AD" clId="Web-{8B2E612A-C4D7-4EBF-9785-53F768F46AC3}" dt="2020-04-10T13:58:33.863" v="1" actId="1076"/>
      <pc:docMkLst>
        <pc:docMk/>
      </pc:docMkLst>
      <pc:sldChg chg="modSp">
        <pc:chgData name="Chirag Sharma" userId="S::cschiragsharma72@studentpartner.com::d79b59e4-3381-4cdd-8f28-5e894759d7d7" providerId="AD" clId="Web-{8B2E612A-C4D7-4EBF-9785-53F768F46AC3}" dt="2020-04-10T13:58:33.863" v="1" actId="1076"/>
        <pc:sldMkLst>
          <pc:docMk/>
          <pc:sldMk cId="1972160647" sldId="3843"/>
        </pc:sldMkLst>
        <pc:picChg chg="mod">
          <ac:chgData name="Chirag Sharma" userId="S::cschiragsharma72@studentpartner.com::d79b59e4-3381-4cdd-8f28-5e894759d7d7" providerId="AD" clId="Web-{8B2E612A-C4D7-4EBF-9785-53F768F46AC3}" dt="2020-04-10T13:58:33.863" v="1" actId="1076"/>
          <ac:picMkLst>
            <pc:docMk/>
            <pc:sldMk cId="1972160647" sldId="3843"/>
            <ac:picMk id="4" creationId="{1D87DBA6-51C6-487B-9046-2CA3B1060DC7}"/>
          </ac:picMkLst>
        </pc:picChg>
      </pc:sldChg>
    </pc:docChg>
  </pc:docChgLst>
  <pc:docChgLst>
    <pc:chgData name="Chirag Sharma" userId="S::cschiragsharma72@studentpartner.com::d79b59e4-3381-4cdd-8f28-5e894759d7d7" providerId="AD" clId="Web-{EC107D88-64FC-4908-AB31-1CA46FA81509}"/>
    <pc:docChg chg="">
      <pc:chgData name="Chirag Sharma" userId="S::cschiragsharma72@studentpartner.com::d79b59e4-3381-4cdd-8f28-5e894759d7d7" providerId="AD" clId="Web-{EC107D88-64FC-4908-AB31-1CA46FA81509}" dt="2020-04-09T17:06:43.397" v="1"/>
      <pc:docMkLst>
        <pc:docMk/>
      </pc:docMkLst>
      <pc:sldChg chg="addCm">
        <pc:chgData name="Chirag Sharma" userId="S::cschiragsharma72@studentpartner.com::d79b59e4-3381-4cdd-8f28-5e894759d7d7" providerId="AD" clId="Web-{EC107D88-64FC-4908-AB31-1CA46FA81509}" dt="2020-04-09T17:06:24.866" v="0"/>
        <pc:sldMkLst>
          <pc:docMk/>
          <pc:sldMk cId="2489183648" sldId="278"/>
        </pc:sldMkLst>
      </pc:sldChg>
      <pc:sldChg chg="addCm">
        <pc:chgData name="Chirag Sharma" userId="S::cschiragsharma72@studentpartner.com::d79b59e4-3381-4cdd-8f28-5e894759d7d7" providerId="AD" clId="Web-{EC107D88-64FC-4908-AB31-1CA46FA81509}" dt="2020-04-09T17:06:43.397" v="1"/>
        <pc:sldMkLst>
          <pc:docMk/>
          <pc:sldMk cId="3284293207" sldId="3845"/>
        </pc:sldMkLst>
      </pc:sldChg>
    </pc:docChg>
  </pc:docChgLst>
  <pc:docChgLst>
    <pc:chgData name="Chirag Sharma" userId="S::cschiragsharma72@studentpartner.com::d79b59e4-3381-4cdd-8f28-5e894759d7d7" providerId="AD" clId="Web-{F9E29D52-9D9E-4C2D-B7C3-3333FBA30CB6}"/>
    <pc:docChg chg="modSld sldOrd">
      <pc:chgData name="Chirag Sharma" userId="S::cschiragsharma72@studentpartner.com::d79b59e4-3381-4cdd-8f28-5e894759d7d7" providerId="AD" clId="Web-{F9E29D52-9D9E-4C2D-B7C3-3333FBA30CB6}" dt="2020-04-12T09:04:19.401" v="26"/>
      <pc:docMkLst>
        <pc:docMk/>
      </pc:docMkLst>
      <pc:sldChg chg="modSp">
        <pc:chgData name="Chirag Sharma" userId="S::cschiragsharma72@studentpartner.com::d79b59e4-3381-4cdd-8f28-5e894759d7d7" providerId="AD" clId="Web-{F9E29D52-9D9E-4C2D-B7C3-3333FBA30CB6}" dt="2020-04-12T08:49:53.661" v="10" actId="20577"/>
        <pc:sldMkLst>
          <pc:docMk/>
          <pc:sldMk cId="1610122803" sldId="257"/>
        </pc:sldMkLst>
        <pc:spChg chg="mod">
          <ac:chgData name="Chirag Sharma" userId="S::cschiragsharma72@studentpartner.com::d79b59e4-3381-4cdd-8f28-5e894759d7d7" providerId="AD" clId="Web-{F9E29D52-9D9E-4C2D-B7C3-3333FBA30CB6}" dt="2020-04-12T08:49:53.661" v="10" actId="20577"/>
          <ac:spMkLst>
            <pc:docMk/>
            <pc:sldMk cId="1610122803" sldId="257"/>
            <ac:spMk id="5" creationId="{00000000-0000-0000-0000-000000000000}"/>
          </ac:spMkLst>
        </pc:spChg>
      </pc:sldChg>
      <pc:sldChg chg="modCm">
        <pc:chgData name="Chirag Sharma" userId="S::cschiragsharma72@studentpartner.com::d79b59e4-3381-4cdd-8f28-5e894759d7d7" providerId="AD" clId="Web-{F9E29D52-9D9E-4C2D-B7C3-3333FBA30CB6}" dt="2020-04-12T08:58:49.383" v="24"/>
        <pc:sldMkLst>
          <pc:docMk/>
          <pc:sldMk cId="3506149618" sldId="273"/>
        </pc:sldMkLst>
      </pc:sldChg>
      <pc:sldChg chg="modSp">
        <pc:chgData name="Chirag Sharma" userId="S::cschiragsharma72@studentpartner.com::d79b59e4-3381-4cdd-8f28-5e894759d7d7" providerId="AD" clId="Web-{F9E29D52-9D9E-4C2D-B7C3-3333FBA30CB6}" dt="2020-04-12T08:56:44.758" v="21" actId="20577"/>
        <pc:sldMkLst>
          <pc:docMk/>
          <pc:sldMk cId="2489183648" sldId="278"/>
        </pc:sldMkLst>
        <pc:spChg chg="mod">
          <ac:chgData name="Chirag Sharma" userId="S::cschiragsharma72@studentpartner.com::d79b59e4-3381-4cdd-8f28-5e894759d7d7" providerId="AD" clId="Web-{F9E29D52-9D9E-4C2D-B7C3-3333FBA30CB6}" dt="2020-04-12T08:56:44.758" v="21" actId="20577"/>
          <ac:spMkLst>
            <pc:docMk/>
            <pc:sldMk cId="2489183648" sldId="278"/>
            <ac:spMk id="4" creationId="{00000000-0000-0000-0000-000000000000}"/>
          </ac:spMkLst>
        </pc:spChg>
      </pc:sldChg>
      <pc:sldChg chg="ord">
        <pc:chgData name="Chirag Sharma" userId="S::cschiragsharma72@studentpartner.com::d79b59e4-3381-4cdd-8f28-5e894759d7d7" providerId="AD" clId="Web-{F9E29D52-9D9E-4C2D-B7C3-3333FBA30CB6}" dt="2020-04-12T09:04:19.401" v="26"/>
        <pc:sldMkLst>
          <pc:docMk/>
          <pc:sldMk cId="911261113" sldId="3861"/>
        </pc:sldMkLst>
      </pc:sldChg>
      <pc:sldChg chg="modSp">
        <pc:chgData name="Chirag Sharma" userId="S::cschiragsharma72@studentpartner.com::d79b59e4-3381-4cdd-8f28-5e894759d7d7" providerId="AD" clId="Web-{F9E29D52-9D9E-4C2D-B7C3-3333FBA30CB6}" dt="2020-04-12T08:54:47.882" v="13" actId="1076"/>
        <pc:sldMkLst>
          <pc:docMk/>
          <pc:sldMk cId="3345000656" sldId="3866"/>
        </pc:sldMkLst>
        <pc:picChg chg="mod">
          <ac:chgData name="Chirag Sharma" userId="S::cschiragsharma72@studentpartner.com::d79b59e4-3381-4cdd-8f28-5e894759d7d7" providerId="AD" clId="Web-{F9E29D52-9D9E-4C2D-B7C3-3333FBA30CB6}" dt="2020-04-12T08:54:47.882" v="13" actId="1076"/>
          <ac:picMkLst>
            <pc:docMk/>
            <pc:sldMk cId="3345000656" sldId="3866"/>
            <ac:picMk id="12" creationId="{99F297C0-2F4E-4F47-835A-41871DF90A0F}"/>
          </ac:picMkLst>
        </pc:picChg>
        <pc:picChg chg="mod">
          <ac:chgData name="Chirag Sharma" userId="S::cschiragsharma72@studentpartner.com::d79b59e4-3381-4cdd-8f28-5e894759d7d7" providerId="AD" clId="Web-{F9E29D52-9D9E-4C2D-B7C3-3333FBA30CB6}" dt="2020-04-12T08:54:41.476" v="12" actId="1076"/>
          <ac:picMkLst>
            <pc:docMk/>
            <pc:sldMk cId="3345000656" sldId="3866"/>
            <ac:picMk id="14" creationId="{ED5C0EAB-417E-8542-B593-169F54C7EF76}"/>
          </ac:picMkLst>
        </pc:picChg>
      </pc:sldChg>
    </pc:docChg>
  </pc:docChgLst>
  <pc:docChgLst>
    <pc:chgData name="Chirag Sharma" userId="S::cschiragsharma72@studentpartner.com::d79b59e4-3381-4cdd-8f28-5e894759d7d7" providerId="AD" clId="Web-{70FE5604-70EE-4A9F-9983-E3275B3D4339}"/>
    <pc:docChg chg="modSld">
      <pc:chgData name="Chirag Sharma" userId="S::cschiragsharma72@studentpartner.com::d79b59e4-3381-4cdd-8f28-5e894759d7d7" providerId="AD" clId="Web-{70FE5604-70EE-4A9F-9983-E3275B3D4339}" dt="2020-04-04T07:32:08.665" v="19"/>
      <pc:docMkLst>
        <pc:docMk/>
      </pc:docMkLst>
      <pc:sldChg chg="addCm">
        <pc:chgData name="Chirag Sharma" userId="S::cschiragsharma72@studentpartner.com::d79b59e4-3381-4cdd-8f28-5e894759d7d7" providerId="AD" clId="Web-{70FE5604-70EE-4A9F-9983-E3275B3D4339}" dt="2020-04-04T07:24:12.691" v="3"/>
        <pc:sldMkLst>
          <pc:docMk/>
          <pc:sldMk cId="1610122803" sldId="257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7:00.006" v="10"/>
        <pc:sldMkLst>
          <pc:docMk/>
          <pc:sldMk cId="3506149618" sldId="273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7:26.771" v="11"/>
        <pc:sldMkLst>
          <pc:docMk/>
          <pc:sldMk cId="140355228" sldId="274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5:11.286" v="5"/>
        <pc:sldMkLst>
          <pc:docMk/>
          <pc:sldMk cId="137884975" sldId="276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6:40.287" v="9"/>
        <pc:sldMkLst>
          <pc:docMk/>
          <pc:sldMk cId="2489183648" sldId="278"/>
        </pc:sldMkLst>
      </pc:sldChg>
      <pc:sldChg chg="addCm delCm">
        <pc:chgData name="Chirag Sharma" userId="S::cschiragsharma72@studentpartner.com::d79b59e4-3381-4cdd-8f28-5e894759d7d7" providerId="AD" clId="Web-{70FE5604-70EE-4A9F-9983-E3275B3D4339}" dt="2020-04-04T07:32:08.665" v="19"/>
        <pc:sldMkLst>
          <pc:docMk/>
          <pc:sldMk cId="1246250241" sldId="282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5:31.833" v="6"/>
        <pc:sldMkLst>
          <pc:docMk/>
          <pc:sldMk cId="203317143" sldId="1375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3:24.066" v="1"/>
        <pc:sldMkLst>
          <pc:docMk/>
          <pc:sldMk cId="1444328475" sldId="1859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5:48.645" v="7"/>
        <pc:sldMkLst>
          <pc:docMk/>
          <pc:sldMk cId="823482592" sldId="3816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6:23.521" v="8"/>
        <pc:sldMkLst>
          <pc:docMk/>
          <pc:sldMk cId="1308990103" sldId="3817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4:34.082" v="4"/>
        <pc:sldMkLst>
          <pc:docMk/>
          <pc:sldMk cId="2200657286" sldId="3839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8:32.788" v="13"/>
        <pc:sldMkLst>
          <pc:docMk/>
          <pc:sldMk cId="1972160647" sldId="3843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8:02.959" v="12"/>
        <pc:sldMkLst>
          <pc:docMk/>
          <pc:sldMk cId="3284293207" sldId="3845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28:44.647" v="14"/>
        <pc:sldMkLst>
          <pc:docMk/>
          <pc:sldMk cId="1541181016" sldId="3857"/>
        </pc:sldMkLst>
      </pc:sldChg>
      <pc:sldChg chg="modSp addCm">
        <pc:chgData name="Chirag Sharma" userId="S::cschiragsharma72@studentpartner.com::d79b59e4-3381-4cdd-8f28-5e894759d7d7" providerId="AD" clId="Web-{70FE5604-70EE-4A9F-9983-E3275B3D4339}" dt="2020-04-04T07:28:56.304" v="15"/>
        <pc:sldMkLst>
          <pc:docMk/>
          <pc:sldMk cId="296258036" sldId="3858"/>
        </pc:sldMkLst>
        <pc:spChg chg="mod">
          <ac:chgData name="Chirag Sharma" userId="S::cschiragsharma72@studentpartner.com::d79b59e4-3381-4cdd-8f28-5e894759d7d7" providerId="AD" clId="Web-{70FE5604-70EE-4A9F-9983-E3275B3D4339}" dt="2020-04-04T07:22:13.831" v="0" actId="1076"/>
          <ac:spMkLst>
            <pc:docMk/>
            <pc:sldMk cId="296258036" sldId="3858"/>
            <ac:spMk id="2" creationId="{60CD0223-D2C6-4FE1-B3B4-D66E0B65B1CC}"/>
          </ac:spMkLst>
        </pc:spChg>
      </pc:sldChg>
      <pc:sldChg chg="addCm">
        <pc:chgData name="Chirag Sharma" userId="S::cschiragsharma72@studentpartner.com::d79b59e4-3381-4cdd-8f28-5e894759d7d7" providerId="AD" clId="Web-{70FE5604-70EE-4A9F-9983-E3275B3D4339}" dt="2020-04-04T07:30:13.336" v="16"/>
        <pc:sldMkLst>
          <pc:docMk/>
          <pc:sldMk cId="1661735345" sldId="3859"/>
        </pc:sldMkLst>
      </pc:sldChg>
      <pc:sldChg chg="addCm">
        <pc:chgData name="Chirag Sharma" userId="S::cschiragsharma72@studentpartner.com::d79b59e4-3381-4cdd-8f28-5e894759d7d7" providerId="AD" clId="Web-{70FE5604-70EE-4A9F-9983-E3275B3D4339}" dt="2020-04-04T07:30:42.383" v="17"/>
        <pc:sldMkLst>
          <pc:docMk/>
          <pc:sldMk cId="3016680942" sldId="3860"/>
        </pc:sldMkLst>
      </pc:sldChg>
    </pc:docChg>
  </pc:docChgLst>
  <pc:docChgLst>
    <pc:chgData name="Chirag Sharma" userId="S::cschiragsharma72@studentpartner.com::d79b59e4-3381-4cdd-8f28-5e894759d7d7" providerId="AD" clId="Web-{9B0BF09A-FA49-4371-8F90-A60005B83287}"/>
    <pc:docChg chg="modSld">
      <pc:chgData name="Chirag Sharma" userId="S::cschiragsharma72@studentpartner.com::d79b59e4-3381-4cdd-8f28-5e894759d7d7" providerId="AD" clId="Web-{9B0BF09A-FA49-4371-8F90-A60005B83287}" dt="2020-04-12T08:06:42.406" v="8" actId="20577"/>
      <pc:docMkLst>
        <pc:docMk/>
      </pc:docMkLst>
      <pc:sldChg chg="modSp">
        <pc:chgData name="Chirag Sharma" userId="S::cschiragsharma72@studentpartner.com::d79b59e4-3381-4cdd-8f28-5e894759d7d7" providerId="AD" clId="Web-{9B0BF09A-FA49-4371-8F90-A60005B83287}" dt="2020-04-12T08:06:39.562" v="6" actId="20577"/>
        <pc:sldMkLst>
          <pc:docMk/>
          <pc:sldMk cId="1661735345" sldId="3859"/>
        </pc:sldMkLst>
        <pc:spChg chg="mod">
          <ac:chgData name="Chirag Sharma" userId="S::cschiragsharma72@studentpartner.com::d79b59e4-3381-4cdd-8f28-5e894759d7d7" providerId="AD" clId="Web-{9B0BF09A-FA49-4371-8F90-A60005B83287}" dt="2020-04-12T08:06:39.562" v="6" actId="20577"/>
          <ac:spMkLst>
            <pc:docMk/>
            <pc:sldMk cId="1661735345" sldId="3859"/>
            <ac:spMk id="3" creationId="{D200810A-FFC9-4DAB-9041-6C2D50847BAF}"/>
          </ac:spMkLst>
        </pc:spChg>
      </pc:sldChg>
    </pc:docChg>
  </pc:docChgLst>
  <pc:docChgLst>
    <pc:chgData name="Chirag Sharma" userId="S::cschiragsharma72@studentpartner.com::d79b59e4-3381-4cdd-8f28-5e894759d7d7" providerId="AD" clId="Web-{C8BCF902-8651-4798-BEF3-EAED6E65F6EE}"/>
    <pc:docChg chg="modSld">
      <pc:chgData name="Chirag Sharma" userId="S::cschiragsharma72@studentpartner.com::d79b59e4-3381-4cdd-8f28-5e894759d7d7" providerId="AD" clId="Web-{C8BCF902-8651-4798-BEF3-EAED6E65F6EE}" dt="2020-04-12T07:42:58.164" v="3" actId="20577"/>
      <pc:docMkLst>
        <pc:docMk/>
      </pc:docMkLst>
      <pc:sldChg chg="modSp">
        <pc:chgData name="Chirag Sharma" userId="S::cschiragsharma72@studentpartner.com::d79b59e4-3381-4cdd-8f28-5e894759d7d7" providerId="AD" clId="Web-{C8BCF902-8651-4798-BEF3-EAED6E65F6EE}" dt="2020-04-12T07:42:58.164" v="2" actId="20577"/>
        <pc:sldMkLst>
          <pc:docMk/>
          <pc:sldMk cId="1246250241" sldId="282"/>
        </pc:sldMkLst>
        <pc:spChg chg="mod">
          <ac:chgData name="Chirag Sharma" userId="S::cschiragsharma72@studentpartner.com::d79b59e4-3381-4cdd-8f28-5e894759d7d7" providerId="AD" clId="Web-{C8BCF902-8651-4798-BEF3-EAED6E65F6EE}" dt="2020-04-12T07:42:58.164" v="2" actId="20577"/>
          <ac:spMkLst>
            <pc:docMk/>
            <pc:sldMk cId="1246250241" sldId="282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7BCC9-9E4E-4968-A9CF-E131097F09B0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0D36F-EB6E-40F2-8233-F42CC15AF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8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18/4/2020 10:41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0D36F-EB6E-40F2-8233-F42CC15AFA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0D36F-EB6E-40F2-8233-F42CC15AFA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8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23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unified, low-friction path towards modern cloud skills-building for students, faculty, and institutions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18/4/2020 10:41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4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unified, low-friction path towards modern cloud skills-building for students, faculty, and institutions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18/4/2020 10:41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30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40D36F-EB6E-40F2-8233-F42CC15AFA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FD93-08D1-3D47-8B88-9F159745C9D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B5-1BB9-A14A-BFB4-1A837A3C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2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E866-2D68-4D7E-867C-82AFBFDA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2286-D098-49A3-B6E0-8B6A7765B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22B37-00C7-4183-AA17-86B2DE301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69400-3420-4821-83AA-85265442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B33B1-8ADF-440B-B200-61043ED4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1A2C7-27E1-439D-B4D1-E8A5C32F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2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DD66-CE2E-4148-9F2F-25C0AF7F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7C2E4-BF91-4C58-AAD8-34459EC58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7A01B-0BBA-4E30-86BA-4A05660DF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3ED08-8900-42CD-A1DE-0C93D718B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5F40D-CDCD-4EC7-9770-09CE5AA52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CEB0A-34F7-415E-9301-8F85F2CE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942FDA-D2BC-468C-8EE1-C6427D12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443F3B-7582-4E96-973F-B5868C96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8976-D34C-4845-9E6B-34A1115E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755EB-3100-4F14-A6EB-1EC51655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B5A46-74C6-4EA3-B1CF-FDA0877A3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F0CD7-8584-446E-B0F9-786E32CD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567A79-008C-4144-A871-094189A0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B330B-BCFE-415C-8B82-6F29D878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44237-AC17-4A01-8A14-2AC9AABB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56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C14A-423B-44A7-9361-4405670F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A93D8-D376-4F5C-AA6F-B76B8E696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C8D64-3EB2-4CDE-ADC3-B4461ED21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B366C-E027-430B-9956-4128BEAC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93E10-D78A-47DB-A508-ADF5A568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09728-6FCC-4CF0-8C7A-2BDFDE7F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2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66F2-5E2F-44DD-923C-DDA00BD2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33F59-58ED-4F11-A70E-8C998E9A3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4A1AB-A064-4C94-812A-ED4392D1C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CAE8E-AEB6-48B8-9D83-7AF0939A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942E4-8C87-4F24-BBAD-3E6C09EAD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232B9-5EC5-4A77-A62A-38546444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7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2712-E4A7-454E-B510-D71D8835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CAE15-3F6D-4AAB-8A23-C20ADE03A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77D5-273A-4499-ACAB-F4B7FF3D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837DB-9380-4CC4-A73D-82E28E7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D3C2D-678C-4713-B071-80CD18FA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68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5E773-7B91-4992-8F90-199249103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9E220-46F4-48CC-B929-CF59E6321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FB77F-3E32-413E-9832-C817C9B2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70D6F-74ED-4BF6-A10D-535E8F84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A8F74-E88D-418C-81A5-E6DE4DC1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5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2612754"/>
            <a:ext cx="9144000" cy="24668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6425" y="2971800"/>
            <a:ext cx="2062543" cy="203222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304560"/>
            <a:ext cx="8246802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2700" spc="-38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1764116"/>
            <a:ext cx="8268891" cy="20774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82519" y="3116212"/>
            <a:ext cx="1502433" cy="16923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8151" y="439341"/>
            <a:ext cx="1828394" cy="1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51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167" y="925513"/>
            <a:ext cx="8683819" cy="3554416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000"/>
              </a:spcBef>
              <a:defRPr sz="2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2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22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168" y="141555"/>
            <a:ext cx="7594879" cy="406715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algn="l">
              <a:defRPr sz="35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308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890717"/>
            <a:ext cx="6723139" cy="1344828"/>
          </a:xfrm>
          <a:noFill/>
        </p:spPr>
        <p:txBody>
          <a:bodyPr lIns="146304" tIns="91440" rIns="146304" bIns="91440" anchor="b" anchorCtr="0"/>
          <a:lstStyle>
            <a:lvl1pPr>
              <a:defRPr sz="3971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235544"/>
            <a:ext cx="6723140" cy="536948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01930" y="2772492"/>
            <a:ext cx="6723186" cy="388376"/>
          </a:xfrm>
        </p:spPr>
        <p:txBody>
          <a:bodyPr/>
          <a:lstStyle>
            <a:lvl1pPr marL="0" indent="0">
              <a:buNone/>
              <a:defRPr lang="en-US" sz="147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6159" y="353769"/>
            <a:ext cx="1090693" cy="228621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 bwMode="gray">
          <a:xfrm>
            <a:off x="6088540" y="2151202"/>
            <a:ext cx="3039050" cy="3020027"/>
            <a:chOff x="8280836" y="2887662"/>
            <a:chExt cx="4133319" cy="4106863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9" name="Group 38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3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5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40" name="Freeform: Shape 39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1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2" name="Group 41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4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2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8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3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5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7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616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63140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0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6159" y="353769"/>
            <a:ext cx="1090693" cy="228621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 bwMode="gray">
          <a:xfrm>
            <a:off x="6088540" y="2151202"/>
            <a:ext cx="3039050" cy="3020027"/>
            <a:chOff x="8280836" y="2887662"/>
            <a:chExt cx="4133319" cy="4106863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6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2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3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39" name="Freeform: Shape 38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1" name="Group 40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3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4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7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8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4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5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943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2379608"/>
            <a:ext cx="6723139" cy="528350"/>
          </a:xfrm>
          <a:noFill/>
        </p:spPr>
        <p:txBody>
          <a:bodyPr lIns="146304" tIns="91440" rIns="146304" bIns="91440" anchor="t" anchorCtr="0"/>
          <a:lstStyle>
            <a:lvl1pPr>
              <a:defRPr sz="3235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0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4" name="Group 33"/>
          <p:cNvGrpSpPr/>
          <p:nvPr userDrawn="1"/>
        </p:nvGrpSpPr>
        <p:grpSpPr bwMode="gray">
          <a:xfrm>
            <a:off x="6088540" y="2151202"/>
            <a:ext cx="3039050" cy="3020027"/>
            <a:chOff x="8280836" y="2887662"/>
            <a:chExt cx="4133319" cy="4106863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6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2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3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39" name="Freeform: Shape 38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1" name="Group 40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3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4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7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8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4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5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  <p:sp>
        <p:nvSpPr>
          <p:cNvPr id="135" name="Title 1"/>
          <p:cNvSpPr txBox="1">
            <a:spLocks/>
          </p:cNvSpPr>
          <p:nvPr userDrawn="1"/>
        </p:nvSpPr>
        <p:spPr>
          <a:xfrm>
            <a:off x="1414343" y="890325"/>
            <a:ext cx="2577221" cy="823641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176" b="1"/>
              <a:t>COMMERCE + ECOSYSTEMS</a:t>
            </a:r>
            <a:endParaRPr lang="en-GB" sz="1324" b="1"/>
          </a:p>
        </p:txBody>
      </p:sp>
      <p:pic>
        <p:nvPicPr>
          <p:cNvPr id="136" name="Picture 48" descr="https://microsoft.sharepoint.com/teams/gab/_catalogs/masterpage/_BluLink/images/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5" y="665142"/>
            <a:ext cx="929774" cy="71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953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1558361"/>
            <a:ext cx="3630521" cy="1349597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1" y="2907958"/>
            <a:ext cx="3630521" cy="537937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7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4001230" y="0"/>
            <a:ext cx="514277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40510" y="352550"/>
            <a:ext cx="1067477" cy="228621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 bwMode="gray">
          <a:xfrm>
            <a:off x="6088540" y="2151202"/>
            <a:ext cx="3039050" cy="3020027"/>
            <a:chOff x="8280836" y="2887662"/>
            <a:chExt cx="4133319" cy="4106863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 userDrawn="1"/>
          </p:nvSpPr>
          <p:spPr bwMode="gray">
            <a:xfrm>
              <a:off x="8351836" y="2887662"/>
              <a:ext cx="4060538" cy="410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7" name="Rectangle 5"/>
            <p:cNvSpPr>
              <a:spLocks noChangeArrowheads="1"/>
            </p:cNvSpPr>
            <p:nvPr userDrawn="1"/>
          </p:nvSpPr>
          <p:spPr bwMode="gray">
            <a:xfrm>
              <a:off x="8350054" y="2889444"/>
              <a:ext cx="4064101" cy="41050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gray">
            <a:xfrm>
              <a:off x="8374998" y="4783411"/>
              <a:ext cx="4039157" cy="2211114"/>
            </a:xfrm>
            <a:custGeom>
              <a:avLst/>
              <a:gdLst>
                <a:gd name="T0" fmla="*/ 2281 w 2281"/>
                <a:gd name="T1" fmla="*/ 641 h 1241"/>
                <a:gd name="T2" fmla="*/ 2281 w 2281"/>
                <a:gd name="T3" fmla="*/ 1241 h 1241"/>
                <a:gd name="T4" fmla="*/ 0 w 2281"/>
                <a:gd name="T5" fmla="*/ 1241 h 1241"/>
                <a:gd name="T6" fmla="*/ 0 w 2281"/>
                <a:gd name="T7" fmla="*/ 789 h 1241"/>
                <a:gd name="T8" fmla="*/ 14 w 2281"/>
                <a:gd name="T9" fmla="*/ 783 h 1241"/>
                <a:gd name="T10" fmla="*/ 51 w 2281"/>
                <a:gd name="T11" fmla="*/ 764 h 1241"/>
                <a:gd name="T12" fmla="*/ 119 w 2281"/>
                <a:gd name="T13" fmla="*/ 730 h 1241"/>
                <a:gd name="T14" fmla="*/ 207 w 2281"/>
                <a:gd name="T15" fmla="*/ 686 h 1241"/>
                <a:gd name="T16" fmla="*/ 233 w 2281"/>
                <a:gd name="T17" fmla="*/ 673 h 1241"/>
                <a:gd name="T18" fmla="*/ 254 w 2281"/>
                <a:gd name="T19" fmla="*/ 662 h 1241"/>
                <a:gd name="T20" fmla="*/ 341 w 2281"/>
                <a:gd name="T21" fmla="*/ 619 h 1241"/>
                <a:gd name="T22" fmla="*/ 377 w 2281"/>
                <a:gd name="T23" fmla="*/ 601 h 1241"/>
                <a:gd name="T24" fmla="*/ 424 w 2281"/>
                <a:gd name="T25" fmla="*/ 578 h 1241"/>
                <a:gd name="T26" fmla="*/ 485 w 2281"/>
                <a:gd name="T27" fmla="*/ 548 h 1241"/>
                <a:gd name="T28" fmla="*/ 485 w 2281"/>
                <a:gd name="T29" fmla="*/ 546 h 1241"/>
                <a:gd name="T30" fmla="*/ 557 w 2281"/>
                <a:gd name="T31" fmla="*/ 511 h 1241"/>
                <a:gd name="T32" fmla="*/ 585 w 2281"/>
                <a:gd name="T33" fmla="*/ 497 h 1241"/>
                <a:gd name="T34" fmla="*/ 885 w 2281"/>
                <a:gd name="T35" fmla="*/ 347 h 1241"/>
                <a:gd name="T36" fmla="*/ 898 w 2281"/>
                <a:gd name="T37" fmla="*/ 341 h 1241"/>
                <a:gd name="T38" fmla="*/ 940 w 2281"/>
                <a:gd name="T39" fmla="*/ 292 h 1241"/>
                <a:gd name="T40" fmla="*/ 1092 w 2281"/>
                <a:gd name="T41" fmla="*/ 116 h 1241"/>
                <a:gd name="T42" fmla="*/ 1095 w 2281"/>
                <a:gd name="T43" fmla="*/ 112 h 1241"/>
                <a:gd name="T44" fmla="*/ 1130 w 2281"/>
                <a:gd name="T45" fmla="*/ 99 h 1241"/>
                <a:gd name="T46" fmla="*/ 1137 w 2281"/>
                <a:gd name="T47" fmla="*/ 97 h 1241"/>
                <a:gd name="T48" fmla="*/ 1194 w 2281"/>
                <a:gd name="T49" fmla="*/ 76 h 1241"/>
                <a:gd name="T50" fmla="*/ 1243 w 2281"/>
                <a:gd name="T51" fmla="*/ 59 h 1241"/>
                <a:gd name="T52" fmla="*/ 1410 w 2281"/>
                <a:gd name="T53" fmla="*/ 0 h 1241"/>
                <a:gd name="T54" fmla="*/ 1526 w 2281"/>
                <a:gd name="T55" fmla="*/ 74 h 1241"/>
                <a:gd name="T56" fmla="*/ 1711 w 2281"/>
                <a:gd name="T57" fmla="*/ 169 h 1241"/>
                <a:gd name="T58" fmla="*/ 1794 w 2281"/>
                <a:gd name="T59" fmla="*/ 271 h 1241"/>
                <a:gd name="T60" fmla="*/ 1800 w 2281"/>
                <a:gd name="T61" fmla="*/ 278 h 1241"/>
                <a:gd name="T62" fmla="*/ 1816 w 2281"/>
                <a:gd name="T63" fmla="*/ 298 h 1241"/>
                <a:gd name="T64" fmla="*/ 1852 w 2281"/>
                <a:gd name="T65" fmla="*/ 325 h 1241"/>
                <a:gd name="T66" fmla="*/ 1914 w 2281"/>
                <a:gd name="T67" fmla="*/ 370 h 1241"/>
                <a:gd name="T68" fmla="*/ 2050 w 2281"/>
                <a:gd name="T69" fmla="*/ 470 h 1241"/>
                <a:gd name="T70" fmla="*/ 2190 w 2281"/>
                <a:gd name="T71" fmla="*/ 574 h 1241"/>
                <a:gd name="T72" fmla="*/ 2281 w 2281"/>
                <a:gd name="T73" fmla="*/ 6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1" h="1241">
                  <a:moveTo>
                    <a:pt x="2281" y="641"/>
                  </a:moveTo>
                  <a:lnTo>
                    <a:pt x="2281" y="1241"/>
                  </a:lnTo>
                  <a:lnTo>
                    <a:pt x="0" y="1241"/>
                  </a:lnTo>
                  <a:lnTo>
                    <a:pt x="0" y="789"/>
                  </a:lnTo>
                  <a:lnTo>
                    <a:pt x="14" y="783"/>
                  </a:lnTo>
                  <a:lnTo>
                    <a:pt x="51" y="764"/>
                  </a:lnTo>
                  <a:lnTo>
                    <a:pt x="119" y="730"/>
                  </a:lnTo>
                  <a:lnTo>
                    <a:pt x="207" y="686"/>
                  </a:lnTo>
                  <a:lnTo>
                    <a:pt x="233" y="673"/>
                  </a:lnTo>
                  <a:lnTo>
                    <a:pt x="254" y="662"/>
                  </a:lnTo>
                  <a:lnTo>
                    <a:pt x="341" y="619"/>
                  </a:lnTo>
                  <a:lnTo>
                    <a:pt x="377" y="601"/>
                  </a:lnTo>
                  <a:lnTo>
                    <a:pt x="424" y="578"/>
                  </a:lnTo>
                  <a:lnTo>
                    <a:pt x="485" y="548"/>
                  </a:lnTo>
                  <a:lnTo>
                    <a:pt x="485" y="546"/>
                  </a:lnTo>
                  <a:lnTo>
                    <a:pt x="557" y="511"/>
                  </a:lnTo>
                  <a:lnTo>
                    <a:pt x="585" y="497"/>
                  </a:lnTo>
                  <a:lnTo>
                    <a:pt x="885" y="347"/>
                  </a:lnTo>
                  <a:lnTo>
                    <a:pt x="898" y="341"/>
                  </a:lnTo>
                  <a:lnTo>
                    <a:pt x="940" y="292"/>
                  </a:lnTo>
                  <a:lnTo>
                    <a:pt x="1092" y="116"/>
                  </a:lnTo>
                  <a:lnTo>
                    <a:pt x="1095" y="112"/>
                  </a:lnTo>
                  <a:lnTo>
                    <a:pt x="1130" y="99"/>
                  </a:lnTo>
                  <a:lnTo>
                    <a:pt x="1137" y="97"/>
                  </a:lnTo>
                  <a:lnTo>
                    <a:pt x="1194" y="76"/>
                  </a:lnTo>
                  <a:lnTo>
                    <a:pt x="1243" y="59"/>
                  </a:lnTo>
                  <a:lnTo>
                    <a:pt x="1410" y="0"/>
                  </a:lnTo>
                  <a:lnTo>
                    <a:pt x="1526" y="74"/>
                  </a:lnTo>
                  <a:lnTo>
                    <a:pt x="1711" y="169"/>
                  </a:lnTo>
                  <a:lnTo>
                    <a:pt x="1794" y="271"/>
                  </a:lnTo>
                  <a:lnTo>
                    <a:pt x="1800" y="278"/>
                  </a:lnTo>
                  <a:lnTo>
                    <a:pt x="1816" y="298"/>
                  </a:lnTo>
                  <a:lnTo>
                    <a:pt x="1852" y="325"/>
                  </a:lnTo>
                  <a:lnTo>
                    <a:pt x="1914" y="370"/>
                  </a:lnTo>
                  <a:lnTo>
                    <a:pt x="2050" y="470"/>
                  </a:lnTo>
                  <a:lnTo>
                    <a:pt x="2190" y="574"/>
                  </a:lnTo>
                  <a:lnTo>
                    <a:pt x="2281" y="64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39" name="Group 38"/>
            <p:cNvGrpSpPr/>
            <p:nvPr userDrawn="1"/>
          </p:nvGrpSpPr>
          <p:grpSpPr bwMode="gray">
            <a:xfrm>
              <a:off x="9076995" y="6005671"/>
              <a:ext cx="2989725" cy="988854"/>
              <a:chOff x="9076995" y="6005671"/>
              <a:chExt cx="2989725" cy="988854"/>
            </a:xfrm>
          </p:grpSpPr>
          <p:sp>
            <p:nvSpPr>
              <p:cNvPr id="123" name="Rectangle 8"/>
              <p:cNvSpPr>
                <a:spLocks noChangeArrowheads="1"/>
              </p:cNvSpPr>
              <p:nvPr userDrawn="1"/>
            </p:nvSpPr>
            <p:spPr bwMode="gray">
              <a:xfrm>
                <a:off x="9141137" y="6691633"/>
                <a:ext cx="2925583" cy="30289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4" name="Freeform 9"/>
              <p:cNvSpPr>
                <a:spLocks/>
              </p:cNvSpPr>
              <p:nvPr userDrawn="1"/>
            </p:nvSpPr>
            <p:spPr bwMode="gray">
              <a:xfrm>
                <a:off x="9076995" y="6358451"/>
                <a:ext cx="2934491" cy="313583"/>
              </a:xfrm>
              <a:custGeom>
                <a:avLst/>
                <a:gdLst>
                  <a:gd name="T0" fmla="*/ 1444 w 1444"/>
                  <a:gd name="T1" fmla="*/ 153 h 153"/>
                  <a:gd name="T2" fmla="*/ 722 w 1444"/>
                  <a:gd name="T3" fmla="*/ 0 h 153"/>
                  <a:gd name="T4" fmla="*/ 0 w 1444"/>
                  <a:gd name="T5" fmla="*/ 153 h 153"/>
                  <a:gd name="T6" fmla="*/ 1444 w 1444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153">
                    <a:moveTo>
                      <a:pt x="1444" y="153"/>
                    </a:moveTo>
                    <a:cubicBezTo>
                      <a:pt x="1267" y="59"/>
                      <a:pt x="1009" y="0"/>
                      <a:pt x="722" y="0"/>
                    </a:cubicBezTo>
                    <a:cubicBezTo>
                      <a:pt x="435" y="0"/>
                      <a:pt x="177" y="59"/>
                      <a:pt x="0" y="153"/>
                    </a:cubicBezTo>
                    <a:lnTo>
                      <a:pt x="1444" y="153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5" name="Freeform 10"/>
              <p:cNvSpPr>
                <a:spLocks/>
              </p:cNvSpPr>
              <p:nvPr userDrawn="1"/>
            </p:nvSpPr>
            <p:spPr bwMode="gray">
              <a:xfrm>
                <a:off x="9076995" y="6005671"/>
                <a:ext cx="2934491" cy="666363"/>
              </a:xfrm>
              <a:custGeom>
                <a:avLst/>
                <a:gdLst>
                  <a:gd name="T0" fmla="*/ 1444 w 1444"/>
                  <a:gd name="T1" fmla="*/ 325 h 325"/>
                  <a:gd name="T2" fmla="*/ 722 w 1444"/>
                  <a:gd name="T3" fmla="*/ 0 h 325"/>
                  <a:gd name="T4" fmla="*/ 0 w 1444"/>
                  <a:gd name="T5" fmla="*/ 325 h 325"/>
                  <a:gd name="T6" fmla="*/ 1444 w 1444"/>
                  <a:gd name="T7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4" h="325">
                    <a:moveTo>
                      <a:pt x="1444" y="325"/>
                    </a:moveTo>
                    <a:cubicBezTo>
                      <a:pt x="1267" y="126"/>
                      <a:pt x="1009" y="0"/>
                      <a:pt x="722" y="0"/>
                    </a:cubicBezTo>
                    <a:cubicBezTo>
                      <a:pt x="435" y="0"/>
                      <a:pt x="177" y="126"/>
                      <a:pt x="0" y="325"/>
                    </a:cubicBezTo>
                    <a:lnTo>
                      <a:pt x="1444" y="325"/>
                    </a:lnTo>
                    <a:close/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6" name="Freeform 11"/>
              <p:cNvSpPr>
                <a:spLocks/>
              </p:cNvSpPr>
              <p:nvPr userDrawn="1"/>
            </p:nvSpPr>
            <p:spPr bwMode="gray">
              <a:xfrm>
                <a:off x="9501044" y="6005671"/>
                <a:ext cx="2399975" cy="538079"/>
              </a:xfrm>
              <a:custGeom>
                <a:avLst/>
                <a:gdLst>
                  <a:gd name="T0" fmla="*/ 0 w 1347"/>
                  <a:gd name="T1" fmla="*/ 170 h 302"/>
                  <a:gd name="T2" fmla="*/ 173 w 1347"/>
                  <a:gd name="T3" fmla="*/ 258 h 302"/>
                  <a:gd name="T4" fmla="*/ 379 w 1347"/>
                  <a:gd name="T5" fmla="*/ 22 h 302"/>
                  <a:gd name="T6" fmla="*/ 379 w 1347"/>
                  <a:gd name="T7" fmla="*/ 244 h 302"/>
                  <a:gd name="T8" fmla="*/ 586 w 1347"/>
                  <a:gd name="T9" fmla="*/ 0 h 302"/>
                  <a:gd name="T10" fmla="*/ 586 w 1347"/>
                  <a:gd name="T11" fmla="*/ 227 h 302"/>
                  <a:gd name="T12" fmla="*/ 792 w 1347"/>
                  <a:gd name="T13" fmla="*/ 25 h 302"/>
                  <a:gd name="T14" fmla="*/ 998 w 1347"/>
                  <a:gd name="T15" fmla="*/ 254 h 302"/>
                  <a:gd name="T16" fmla="*/ 1204 w 1347"/>
                  <a:gd name="T17" fmla="*/ 192 h 302"/>
                  <a:gd name="T18" fmla="*/ 1204 w 1347"/>
                  <a:gd name="T19" fmla="*/ 302 h 302"/>
                  <a:gd name="T20" fmla="*/ 1347 w 1347"/>
                  <a:gd name="T21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7" h="302">
                    <a:moveTo>
                      <a:pt x="0" y="170"/>
                    </a:moveTo>
                    <a:lnTo>
                      <a:pt x="173" y="258"/>
                    </a:lnTo>
                    <a:lnTo>
                      <a:pt x="379" y="22"/>
                    </a:lnTo>
                    <a:lnTo>
                      <a:pt x="379" y="244"/>
                    </a:lnTo>
                    <a:lnTo>
                      <a:pt x="586" y="0"/>
                    </a:lnTo>
                    <a:lnTo>
                      <a:pt x="586" y="227"/>
                    </a:lnTo>
                    <a:lnTo>
                      <a:pt x="792" y="25"/>
                    </a:lnTo>
                    <a:lnTo>
                      <a:pt x="998" y="254"/>
                    </a:lnTo>
                    <a:lnTo>
                      <a:pt x="1204" y="192"/>
                    </a:lnTo>
                    <a:lnTo>
                      <a:pt x="1204" y="302"/>
                    </a:lnTo>
                    <a:lnTo>
                      <a:pt x="1347" y="302"/>
                    </a:lnTo>
                  </a:path>
                </a:pathLst>
              </a:cu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7" name="Line 12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0" cy="402669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8" name="Line 13"/>
              <p:cNvSpPr>
                <a:spLocks noChangeShapeType="1"/>
              </p:cNvSpPr>
              <p:nvPr userDrawn="1"/>
            </p:nvSpPr>
            <p:spPr bwMode="gray">
              <a:xfrm>
                <a:off x="10912166" y="6027051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9" name="Line 14"/>
              <p:cNvSpPr>
                <a:spLocks noChangeShapeType="1"/>
              </p:cNvSpPr>
              <p:nvPr userDrawn="1"/>
            </p:nvSpPr>
            <p:spPr bwMode="gray">
              <a:xfrm>
                <a:off x="11279200" y="6146427"/>
                <a:ext cx="0" cy="40445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0" name="Line 15"/>
              <p:cNvSpPr>
                <a:spLocks noChangeShapeType="1"/>
              </p:cNvSpPr>
              <p:nvPr userDrawn="1"/>
            </p:nvSpPr>
            <p:spPr bwMode="gray">
              <a:xfrm flipH="1" flipV="1">
                <a:off x="10564731" y="6027051"/>
                <a:ext cx="347435" cy="363471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1" name="Line 16"/>
              <p:cNvSpPr>
                <a:spLocks noChangeShapeType="1"/>
              </p:cNvSpPr>
              <p:nvPr userDrawn="1"/>
            </p:nvSpPr>
            <p:spPr bwMode="gray">
              <a:xfrm flipH="1">
                <a:off x="10926420" y="6160680"/>
                <a:ext cx="352780" cy="215588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2" name="Line 17"/>
              <p:cNvSpPr>
                <a:spLocks noChangeShapeType="1"/>
              </p:cNvSpPr>
              <p:nvPr userDrawn="1"/>
            </p:nvSpPr>
            <p:spPr bwMode="gray">
              <a:xfrm>
                <a:off x="11297017" y="6174934"/>
                <a:ext cx="349217" cy="368816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3" name="Line 18"/>
              <p:cNvSpPr>
                <a:spLocks noChangeShapeType="1"/>
              </p:cNvSpPr>
              <p:nvPr userDrawn="1"/>
            </p:nvSpPr>
            <p:spPr bwMode="gray">
              <a:xfrm flipH="1" flipV="1">
                <a:off x="10176316" y="6044869"/>
                <a:ext cx="368816" cy="365252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4" name="Line 19"/>
              <p:cNvSpPr>
                <a:spLocks noChangeShapeType="1"/>
              </p:cNvSpPr>
              <p:nvPr userDrawn="1"/>
            </p:nvSpPr>
            <p:spPr bwMode="gray">
              <a:xfrm>
                <a:off x="9809282" y="6141081"/>
                <a:ext cx="367034" cy="269040"/>
              </a:xfrm>
              <a:prstGeom prst="line">
                <a:avLst/>
              </a:prstGeom>
              <a:noFill/>
              <a:ln w="44450" cap="flat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35" name="Line 20"/>
              <p:cNvSpPr>
                <a:spLocks noChangeShapeType="1"/>
              </p:cNvSpPr>
              <p:nvPr userDrawn="1"/>
            </p:nvSpPr>
            <p:spPr bwMode="gray">
              <a:xfrm flipH="1">
                <a:off x="9479664" y="6160680"/>
                <a:ext cx="311801" cy="361689"/>
              </a:xfrm>
              <a:prstGeom prst="line">
                <a:avLst/>
              </a:prstGeom>
              <a:noFill/>
              <a:ln w="44450" cap="rnd">
                <a:solidFill>
                  <a:srgbClr val="3963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sp>
          <p:nvSpPr>
            <p:cNvPr id="40" name="Freeform: Shape 39"/>
            <p:cNvSpPr>
              <a:spLocks/>
            </p:cNvSpPr>
            <p:nvPr userDrawn="1"/>
          </p:nvSpPr>
          <p:spPr bwMode="gray">
            <a:xfrm>
              <a:off x="8280836" y="4660473"/>
              <a:ext cx="1603278" cy="625385"/>
            </a:xfrm>
            <a:custGeom>
              <a:avLst/>
              <a:gdLst>
                <a:gd name="connsiteX0" fmla="*/ 650332 w 1603278"/>
                <a:gd name="connsiteY0" fmla="*/ 0 h 625385"/>
                <a:gd name="connsiteX1" fmla="*/ 837264 w 1603278"/>
                <a:gd name="connsiteY1" fmla="*/ 63591 h 625385"/>
                <a:gd name="connsiteX2" fmla="*/ 875869 w 1603278"/>
                <a:gd name="connsiteY2" fmla="*/ 100515 h 625385"/>
                <a:gd name="connsiteX3" fmla="*/ 910411 w 1603278"/>
                <a:gd name="connsiteY3" fmla="*/ 143593 h 625385"/>
                <a:gd name="connsiteX4" fmla="*/ 942921 w 1603278"/>
                <a:gd name="connsiteY4" fmla="*/ 209235 h 625385"/>
                <a:gd name="connsiteX5" fmla="*/ 955112 w 1603278"/>
                <a:gd name="connsiteY5" fmla="*/ 260518 h 625385"/>
                <a:gd name="connsiteX6" fmla="*/ 959176 w 1603278"/>
                <a:gd name="connsiteY6" fmla="*/ 256416 h 625385"/>
                <a:gd name="connsiteX7" fmla="*/ 1009973 w 1603278"/>
                <a:gd name="connsiteY7" fmla="*/ 221543 h 625385"/>
                <a:gd name="connsiteX8" fmla="*/ 1101407 w 1603278"/>
                <a:gd name="connsiteY8" fmla="*/ 201030 h 625385"/>
                <a:gd name="connsiteX9" fmla="*/ 1304594 w 1603278"/>
                <a:gd name="connsiteY9" fmla="*/ 361033 h 625385"/>
                <a:gd name="connsiteX10" fmla="*/ 1438697 w 1603278"/>
                <a:gd name="connsiteY10" fmla="*/ 291288 h 625385"/>
                <a:gd name="connsiteX11" fmla="*/ 1603278 w 1603278"/>
                <a:gd name="connsiteY11" fmla="*/ 457445 h 625385"/>
                <a:gd name="connsiteX12" fmla="*/ 1438697 w 1603278"/>
                <a:gd name="connsiteY12" fmla="*/ 623602 h 625385"/>
                <a:gd name="connsiteX13" fmla="*/ 260769 w 1603278"/>
                <a:gd name="connsiteY13" fmla="*/ 623602 h 625385"/>
                <a:gd name="connsiteX14" fmla="*/ 217158 w 1603278"/>
                <a:gd name="connsiteY14" fmla="*/ 623602 h 625385"/>
                <a:gd name="connsiteX15" fmla="*/ 199471 w 1603278"/>
                <a:gd name="connsiteY15" fmla="*/ 625385 h 625385"/>
                <a:gd name="connsiteX16" fmla="*/ 121828 w 1603278"/>
                <a:gd name="connsiteY16" fmla="*/ 609710 h 625385"/>
                <a:gd name="connsiteX17" fmla="*/ 97105 w 1603278"/>
                <a:gd name="connsiteY17" fmla="*/ 593041 h 625385"/>
                <a:gd name="connsiteX18" fmla="*/ 69218 w 1603278"/>
                <a:gd name="connsiteY18" fmla="*/ 576422 h 625385"/>
                <a:gd name="connsiteX19" fmla="*/ 69218 w 1603278"/>
                <a:gd name="connsiteY19" fmla="*/ 574239 h 625385"/>
                <a:gd name="connsiteX20" fmla="*/ 58423 w 1603278"/>
                <a:gd name="connsiteY20" fmla="*/ 566962 h 625385"/>
                <a:gd name="connsiteX21" fmla="*/ 0 w 1603278"/>
                <a:gd name="connsiteY21" fmla="*/ 425914 h 625385"/>
                <a:gd name="connsiteX22" fmla="*/ 199471 w 1603278"/>
                <a:gd name="connsiteY22" fmla="*/ 226443 h 625385"/>
                <a:gd name="connsiteX23" fmla="*/ 340518 w 1603278"/>
                <a:gd name="connsiteY23" fmla="*/ 284867 h 625385"/>
                <a:gd name="connsiteX24" fmla="*/ 343835 w 1603278"/>
                <a:gd name="connsiteY24" fmla="*/ 289785 h 625385"/>
                <a:gd name="connsiteX25" fmla="*/ 369744 w 1603278"/>
                <a:gd name="connsiteY25" fmla="*/ 182600 h 625385"/>
                <a:gd name="connsiteX26" fmla="*/ 650332 w 1603278"/>
                <a:gd name="connsiteY26" fmla="*/ 0 h 62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3278" h="625385">
                  <a:moveTo>
                    <a:pt x="650332" y="0"/>
                  </a:moveTo>
                  <a:cubicBezTo>
                    <a:pt x="721448" y="0"/>
                    <a:pt x="786467" y="24616"/>
                    <a:pt x="837264" y="63591"/>
                  </a:cubicBezTo>
                  <a:cubicBezTo>
                    <a:pt x="851487" y="75899"/>
                    <a:pt x="865710" y="86156"/>
                    <a:pt x="875869" y="100515"/>
                  </a:cubicBezTo>
                  <a:cubicBezTo>
                    <a:pt x="890092" y="112823"/>
                    <a:pt x="900252" y="129234"/>
                    <a:pt x="910411" y="143593"/>
                  </a:cubicBezTo>
                  <a:cubicBezTo>
                    <a:pt x="924634" y="164106"/>
                    <a:pt x="934794" y="186671"/>
                    <a:pt x="942921" y="209235"/>
                  </a:cubicBezTo>
                  <a:cubicBezTo>
                    <a:pt x="946985" y="225646"/>
                    <a:pt x="953080" y="244108"/>
                    <a:pt x="955112" y="260518"/>
                  </a:cubicBezTo>
                  <a:cubicBezTo>
                    <a:pt x="957144" y="258467"/>
                    <a:pt x="957144" y="258467"/>
                    <a:pt x="959176" y="256416"/>
                  </a:cubicBezTo>
                  <a:cubicBezTo>
                    <a:pt x="975431" y="242056"/>
                    <a:pt x="991686" y="229748"/>
                    <a:pt x="1009973" y="221543"/>
                  </a:cubicBezTo>
                  <a:cubicBezTo>
                    <a:pt x="1038419" y="207184"/>
                    <a:pt x="1068897" y="201030"/>
                    <a:pt x="1101407" y="201030"/>
                  </a:cubicBezTo>
                  <a:cubicBezTo>
                    <a:pt x="1198936" y="201030"/>
                    <a:pt x="1282243" y="268723"/>
                    <a:pt x="1304594" y="361033"/>
                  </a:cubicBezTo>
                  <a:cubicBezTo>
                    <a:pt x="1335072" y="320007"/>
                    <a:pt x="1383836" y="291288"/>
                    <a:pt x="1438697" y="291288"/>
                  </a:cubicBezTo>
                  <a:cubicBezTo>
                    <a:pt x="1530131" y="291288"/>
                    <a:pt x="1603278" y="365136"/>
                    <a:pt x="1603278" y="457445"/>
                  </a:cubicBezTo>
                  <a:cubicBezTo>
                    <a:pt x="1603278" y="549755"/>
                    <a:pt x="1530131" y="623602"/>
                    <a:pt x="1438697" y="623602"/>
                  </a:cubicBezTo>
                  <a:cubicBezTo>
                    <a:pt x="661508" y="623602"/>
                    <a:pt x="370062" y="623602"/>
                    <a:pt x="260769" y="623602"/>
                  </a:cubicBezTo>
                  <a:lnTo>
                    <a:pt x="217158" y="623602"/>
                  </a:lnTo>
                  <a:lnTo>
                    <a:pt x="199471" y="625385"/>
                  </a:lnTo>
                  <a:cubicBezTo>
                    <a:pt x="171930" y="625385"/>
                    <a:pt x="145692" y="619804"/>
                    <a:pt x="121828" y="609710"/>
                  </a:cubicBezTo>
                  <a:lnTo>
                    <a:pt x="97105" y="593041"/>
                  </a:lnTo>
                  <a:lnTo>
                    <a:pt x="69218" y="576422"/>
                  </a:lnTo>
                  <a:lnTo>
                    <a:pt x="69218" y="574239"/>
                  </a:lnTo>
                  <a:lnTo>
                    <a:pt x="58423" y="566962"/>
                  </a:lnTo>
                  <a:cubicBezTo>
                    <a:pt x="22326" y="530864"/>
                    <a:pt x="0" y="480997"/>
                    <a:pt x="0" y="425914"/>
                  </a:cubicBezTo>
                  <a:cubicBezTo>
                    <a:pt x="0" y="315749"/>
                    <a:pt x="89306" y="226443"/>
                    <a:pt x="199471" y="226443"/>
                  </a:cubicBezTo>
                  <a:cubicBezTo>
                    <a:pt x="254554" y="226443"/>
                    <a:pt x="304421" y="248770"/>
                    <a:pt x="340518" y="284867"/>
                  </a:cubicBezTo>
                  <a:lnTo>
                    <a:pt x="343835" y="289785"/>
                  </a:lnTo>
                  <a:lnTo>
                    <a:pt x="369744" y="182600"/>
                  </a:lnTo>
                  <a:cubicBezTo>
                    <a:pt x="418699" y="75002"/>
                    <a:pt x="525372" y="0"/>
                    <a:pt x="650332" y="0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4"/>
            </a:p>
          </p:txBody>
        </p:sp>
        <p:sp>
          <p:nvSpPr>
            <p:cNvPr id="41" name="Freeform 34"/>
            <p:cNvSpPr>
              <a:spLocks/>
            </p:cNvSpPr>
            <p:nvPr userDrawn="1"/>
          </p:nvSpPr>
          <p:spPr bwMode="gray">
            <a:xfrm>
              <a:off x="10787446" y="3425741"/>
              <a:ext cx="1019143" cy="584404"/>
            </a:xfrm>
            <a:custGeom>
              <a:avLst/>
              <a:gdLst>
                <a:gd name="T0" fmla="*/ 447 w 502"/>
                <a:gd name="T1" fmla="*/ 175 h 285"/>
                <a:gd name="T2" fmla="*/ 420 w 502"/>
                <a:gd name="T3" fmla="*/ 183 h 285"/>
                <a:gd name="T4" fmla="*/ 425 w 502"/>
                <a:gd name="T5" fmla="*/ 142 h 285"/>
                <a:gd name="T6" fmla="*/ 283 w 502"/>
                <a:gd name="T7" fmla="*/ 0 h 285"/>
                <a:gd name="T8" fmla="*/ 143 w 502"/>
                <a:gd name="T9" fmla="*/ 119 h 285"/>
                <a:gd name="T10" fmla="*/ 91 w 502"/>
                <a:gd name="T11" fmla="*/ 102 h 285"/>
                <a:gd name="T12" fmla="*/ 0 w 502"/>
                <a:gd name="T13" fmla="*/ 193 h 285"/>
                <a:gd name="T14" fmla="*/ 91 w 502"/>
                <a:gd name="T15" fmla="*/ 285 h 285"/>
                <a:gd name="T16" fmla="*/ 447 w 502"/>
                <a:gd name="T17" fmla="*/ 285 h 285"/>
                <a:gd name="T18" fmla="*/ 502 w 502"/>
                <a:gd name="T19" fmla="*/ 230 h 285"/>
                <a:gd name="T20" fmla="*/ 447 w 502"/>
                <a:gd name="T21" fmla="*/ 17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285">
                  <a:moveTo>
                    <a:pt x="447" y="175"/>
                  </a:moveTo>
                  <a:cubicBezTo>
                    <a:pt x="437" y="175"/>
                    <a:pt x="428" y="178"/>
                    <a:pt x="420" y="183"/>
                  </a:cubicBezTo>
                  <a:cubicBezTo>
                    <a:pt x="423" y="170"/>
                    <a:pt x="425" y="156"/>
                    <a:pt x="425" y="142"/>
                  </a:cubicBezTo>
                  <a:cubicBezTo>
                    <a:pt x="425" y="64"/>
                    <a:pt x="362" y="0"/>
                    <a:pt x="283" y="0"/>
                  </a:cubicBezTo>
                  <a:cubicBezTo>
                    <a:pt x="213" y="0"/>
                    <a:pt x="154" y="52"/>
                    <a:pt x="143" y="119"/>
                  </a:cubicBezTo>
                  <a:cubicBezTo>
                    <a:pt x="128" y="109"/>
                    <a:pt x="110" y="102"/>
                    <a:pt x="91" y="102"/>
                  </a:cubicBezTo>
                  <a:cubicBezTo>
                    <a:pt x="40" y="102"/>
                    <a:pt x="0" y="143"/>
                    <a:pt x="0" y="193"/>
                  </a:cubicBezTo>
                  <a:cubicBezTo>
                    <a:pt x="0" y="244"/>
                    <a:pt x="40" y="285"/>
                    <a:pt x="91" y="285"/>
                  </a:cubicBezTo>
                  <a:cubicBezTo>
                    <a:pt x="127" y="285"/>
                    <a:pt x="418" y="285"/>
                    <a:pt x="447" y="285"/>
                  </a:cubicBezTo>
                  <a:cubicBezTo>
                    <a:pt x="477" y="285"/>
                    <a:pt x="502" y="260"/>
                    <a:pt x="502" y="230"/>
                  </a:cubicBezTo>
                  <a:cubicBezTo>
                    <a:pt x="502" y="200"/>
                    <a:pt x="477" y="175"/>
                    <a:pt x="447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  <p:grpSp>
          <p:nvGrpSpPr>
            <p:cNvPr id="42" name="Group 41"/>
            <p:cNvGrpSpPr/>
            <p:nvPr userDrawn="1"/>
          </p:nvGrpSpPr>
          <p:grpSpPr bwMode="gray">
            <a:xfrm>
              <a:off x="8374998" y="4537534"/>
              <a:ext cx="1099321" cy="2456991"/>
              <a:chOff x="8374998" y="4537534"/>
              <a:chExt cx="1099321" cy="2456991"/>
            </a:xfrm>
          </p:grpSpPr>
          <p:sp>
            <p:nvSpPr>
              <p:cNvPr id="74" name="Rectangle 35"/>
              <p:cNvSpPr>
                <a:spLocks noChangeArrowheads="1"/>
              </p:cNvSpPr>
              <p:nvPr userDrawn="1"/>
            </p:nvSpPr>
            <p:spPr bwMode="gray">
              <a:xfrm>
                <a:off x="8599495" y="5576276"/>
                <a:ext cx="406232" cy="2565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5" name="Rectangle 36"/>
              <p:cNvSpPr>
                <a:spLocks noChangeArrowheads="1"/>
              </p:cNvSpPr>
              <p:nvPr userDrawn="1"/>
            </p:nvSpPr>
            <p:spPr bwMode="gray">
              <a:xfrm>
                <a:off x="8374998" y="5756230"/>
                <a:ext cx="1099321" cy="12382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6" name="Freeform 37"/>
              <p:cNvSpPr>
                <a:spLocks/>
              </p:cNvSpPr>
              <p:nvPr userDrawn="1"/>
            </p:nvSpPr>
            <p:spPr bwMode="gray">
              <a:xfrm>
                <a:off x="8957620" y="4583859"/>
                <a:ext cx="434739" cy="2000871"/>
              </a:xfrm>
              <a:custGeom>
                <a:avLst/>
                <a:gdLst>
                  <a:gd name="T0" fmla="*/ 244 w 244"/>
                  <a:gd name="T1" fmla="*/ 314 h 1123"/>
                  <a:gd name="T2" fmla="*/ 122 w 244"/>
                  <a:gd name="T3" fmla="*/ 0 h 1123"/>
                  <a:gd name="T4" fmla="*/ 0 w 244"/>
                  <a:gd name="T5" fmla="*/ 314 h 1123"/>
                  <a:gd name="T6" fmla="*/ 0 w 244"/>
                  <a:gd name="T7" fmla="*/ 1123 h 1123"/>
                  <a:gd name="T8" fmla="*/ 244 w 244"/>
                  <a:gd name="T9" fmla="*/ 1123 h 1123"/>
                  <a:gd name="T10" fmla="*/ 244 w 244"/>
                  <a:gd name="T11" fmla="*/ 314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4" h="1123">
                    <a:moveTo>
                      <a:pt x="244" y="314"/>
                    </a:moveTo>
                    <a:lnTo>
                      <a:pt x="122" y="0"/>
                    </a:lnTo>
                    <a:lnTo>
                      <a:pt x="0" y="314"/>
                    </a:lnTo>
                    <a:lnTo>
                      <a:pt x="0" y="1123"/>
                    </a:lnTo>
                    <a:lnTo>
                      <a:pt x="244" y="1123"/>
                    </a:lnTo>
                    <a:lnTo>
                      <a:pt x="244" y="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7" name="Oval 38"/>
              <p:cNvSpPr>
                <a:spLocks noChangeArrowheads="1"/>
              </p:cNvSpPr>
              <p:nvPr userDrawn="1"/>
            </p:nvSpPr>
            <p:spPr bwMode="gray">
              <a:xfrm>
                <a:off x="9130447" y="4537534"/>
                <a:ext cx="89086" cy="908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8" name="Rectangle 39"/>
              <p:cNvSpPr>
                <a:spLocks noChangeArrowheads="1"/>
              </p:cNvSpPr>
              <p:nvPr userDrawn="1"/>
            </p:nvSpPr>
            <p:spPr bwMode="gray">
              <a:xfrm>
                <a:off x="8957620" y="5143319"/>
                <a:ext cx="434739" cy="64142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9" name="Rectangle 40"/>
              <p:cNvSpPr>
                <a:spLocks noChangeArrowheads="1"/>
              </p:cNvSpPr>
              <p:nvPr userDrawn="1"/>
            </p:nvSpPr>
            <p:spPr bwMode="gray">
              <a:xfrm>
                <a:off x="9005727" y="525556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0" name="Rectangle 41"/>
              <p:cNvSpPr>
                <a:spLocks noChangeArrowheads="1"/>
              </p:cNvSpPr>
              <p:nvPr userDrawn="1"/>
            </p:nvSpPr>
            <p:spPr bwMode="gray">
              <a:xfrm>
                <a:off x="9208843" y="525556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1" name="Rectangle 42"/>
              <p:cNvSpPr>
                <a:spLocks noChangeArrowheads="1"/>
              </p:cNvSpPr>
              <p:nvPr userDrawn="1"/>
            </p:nvSpPr>
            <p:spPr bwMode="gray">
              <a:xfrm>
                <a:off x="9005727" y="5396323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2" name="Rectangle 43"/>
              <p:cNvSpPr>
                <a:spLocks noChangeArrowheads="1"/>
              </p:cNvSpPr>
              <p:nvPr userDrawn="1"/>
            </p:nvSpPr>
            <p:spPr bwMode="gray">
              <a:xfrm>
                <a:off x="9208843" y="5396323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3" name="Rectangle 44"/>
              <p:cNvSpPr>
                <a:spLocks noChangeArrowheads="1"/>
              </p:cNvSpPr>
              <p:nvPr userDrawn="1"/>
            </p:nvSpPr>
            <p:spPr bwMode="gray">
              <a:xfrm>
                <a:off x="9005727" y="5535297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4" name="Rectangle 45"/>
              <p:cNvSpPr>
                <a:spLocks noChangeArrowheads="1"/>
              </p:cNvSpPr>
              <p:nvPr userDrawn="1"/>
            </p:nvSpPr>
            <p:spPr bwMode="gray">
              <a:xfrm>
                <a:off x="9208843" y="5535297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5" name="Rectangle 46"/>
              <p:cNvSpPr>
                <a:spLocks noChangeArrowheads="1"/>
              </p:cNvSpPr>
              <p:nvPr userDrawn="1"/>
            </p:nvSpPr>
            <p:spPr bwMode="gray">
              <a:xfrm>
                <a:off x="9005727" y="5676053"/>
                <a:ext cx="131847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6" name="Rectangle 47"/>
              <p:cNvSpPr>
                <a:spLocks noChangeArrowheads="1"/>
              </p:cNvSpPr>
              <p:nvPr userDrawn="1"/>
            </p:nvSpPr>
            <p:spPr bwMode="gray">
              <a:xfrm>
                <a:off x="9208843" y="5676053"/>
                <a:ext cx="133629" cy="83741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7" name="Rectangle 48"/>
              <p:cNvSpPr>
                <a:spLocks noChangeArrowheads="1"/>
              </p:cNvSpPr>
              <p:nvPr userDrawn="1"/>
            </p:nvSpPr>
            <p:spPr bwMode="gray">
              <a:xfrm>
                <a:off x="9005727" y="5923712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 userDrawn="1"/>
            </p:nvSpPr>
            <p:spPr bwMode="gray">
              <a:xfrm>
                <a:off x="9208843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89" name="Rectangle 50"/>
              <p:cNvSpPr>
                <a:spLocks noChangeArrowheads="1"/>
              </p:cNvSpPr>
              <p:nvPr userDrawn="1"/>
            </p:nvSpPr>
            <p:spPr bwMode="gray">
              <a:xfrm>
                <a:off x="9005727" y="606268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0" name="Rectangle 51"/>
              <p:cNvSpPr>
                <a:spLocks noChangeArrowheads="1"/>
              </p:cNvSpPr>
              <p:nvPr userDrawn="1"/>
            </p:nvSpPr>
            <p:spPr bwMode="gray">
              <a:xfrm>
                <a:off x="9208843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1" name="Rectangle 52"/>
              <p:cNvSpPr>
                <a:spLocks noChangeArrowheads="1"/>
              </p:cNvSpPr>
              <p:nvPr userDrawn="1"/>
            </p:nvSpPr>
            <p:spPr bwMode="gray">
              <a:xfrm>
                <a:off x="9005727" y="620166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2" name="Rectangle 53"/>
              <p:cNvSpPr>
                <a:spLocks noChangeArrowheads="1"/>
              </p:cNvSpPr>
              <p:nvPr userDrawn="1"/>
            </p:nvSpPr>
            <p:spPr bwMode="gray">
              <a:xfrm>
                <a:off x="9208843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3" name="Rectangle 54"/>
              <p:cNvSpPr>
                <a:spLocks noChangeArrowheads="1"/>
              </p:cNvSpPr>
              <p:nvPr userDrawn="1"/>
            </p:nvSpPr>
            <p:spPr bwMode="gray">
              <a:xfrm>
                <a:off x="9005727" y="6342416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4" name="Rectangle 55"/>
              <p:cNvSpPr>
                <a:spLocks noChangeArrowheads="1"/>
              </p:cNvSpPr>
              <p:nvPr userDrawn="1"/>
            </p:nvSpPr>
            <p:spPr bwMode="gray">
              <a:xfrm>
                <a:off x="9208843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5" name="Rectangle 56"/>
              <p:cNvSpPr>
                <a:spLocks noChangeArrowheads="1"/>
              </p:cNvSpPr>
              <p:nvPr userDrawn="1"/>
            </p:nvSpPr>
            <p:spPr bwMode="gray">
              <a:xfrm>
                <a:off x="9005727" y="648139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6" name="Rectangle 57"/>
              <p:cNvSpPr>
                <a:spLocks noChangeArrowheads="1"/>
              </p:cNvSpPr>
              <p:nvPr userDrawn="1"/>
            </p:nvSpPr>
            <p:spPr bwMode="gray">
              <a:xfrm>
                <a:off x="9208843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7" name="Rectangle 58"/>
              <p:cNvSpPr>
                <a:spLocks noChangeArrowheads="1"/>
              </p:cNvSpPr>
              <p:nvPr userDrawn="1"/>
            </p:nvSpPr>
            <p:spPr bwMode="gray">
              <a:xfrm>
                <a:off x="9005727" y="6620364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8" name="Rectangle 59"/>
              <p:cNvSpPr>
                <a:spLocks noChangeArrowheads="1"/>
              </p:cNvSpPr>
              <p:nvPr userDrawn="1"/>
            </p:nvSpPr>
            <p:spPr bwMode="gray">
              <a:xfrm>
                <a:off x="9208843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99" name="Rectangle 60"/>
              <p:cNvSpPr>
                <a:spLocks noChangeArrowheads="1"/>
              </p:cNvSpPr>
              <p:nvPr userDrawn="1"/>
            </p:nvSpPr>
            <p:spPr bwMode="gray">
              <a:xfrm>
                <a:off x="9005727" y="6761120"/>
                <a:ext cx="131847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0" name="Rectangle 61"/>
              <p:cNvSpPr>
                <a:spLocks noChangeArrowheads="1"/>
              </p:cNvSpPr>
              <p:nvPr userDrawn="1"/>
            </p:nvSpPr>
            <p:spPr bwMode="gray">
              <a:xfrm>
                <a:off x="9208843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1" name="Rectangle 62"/>
              <p:cNvSpPr>
                <a:spLocks noChangeArrowheads="1"/>
              </p:cNvSpPr>
              <p:nvPr userDrawn="1"/>
            </p:nvSpPr>
            <p:spPr bwMode="gray">
              <a:xfrm>
                <a:off x="8428450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2" name="Rectangle 63"/>
              <p:cNvSpPr>
                <a:spLocks noChangeArrowheads="1"/>
              </p:cNvSpPr>
              <p:nvPr userDrawn="1"/>
            </p:nvSpPr>
            <p:spPr bwMode="gray">
              <a:xfrm>
                <a:off x="8631566" y="5923712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3" name="Rectangle 64"/>
              <p:cNvSpPr>
                <a:spLocks noChangeArrowheads="1"/>
              </p:cNvSpPr>
              <p:nvPr userDrawn="1"/>
            </p:nvSpPr>
            <p:spPr bwMode="gray">
              <a:xfrm>
                <a:off x="8428450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4" name="Rectangle 65"/>
              <p:cNvSpPr>
                <a:spLocks noChangeArrowheads="1"/>
              </p:cNvSpPr>
              <p:nvPr userDrawn="1"/>
            </p:nvSpPr>
            <p:spPr bwMode="gray">
              <a:xfrm>
                <a:off x="8631566" y="606268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5" name="Rectangle 66"/>
              <p:cNvSpPr>
                <a:spLocks noChangeArrowheads="1"/>
              </p:cNvSpPr>
              <p:nvPr userDrawn="1"/>
            </p:nvSpPr>
            <p:spPr bwMode="gray">
              <a:xfrm>
                <a:off x="8428450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6" name="Rectangle 67"/>
              <p:cNvSpPr>
                <a:spLocks noChangeArrowheads="1"/>
              </p:cNvSpPr>
              <p:nvPr userDrawn="1"/>
            </p:nvSpPr>
            <p:spPr bwMode="gray">
              <a:xfrm>
                <a:off x="8631566" y="620166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7" name="Rectangle 68"/>
              <p:cNvSpPr>
                <a:spLocks noChangeArrowheads="1"/>
              </p:cNvSpPr>
              <p:nvPr userDrawn="1"/>
            </p:nvSpPr>
            <p:spPr bwMode="gray">
              <a:xfrm>
                <a:off x="8428450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8" name="Rectangle 69"/>
              <p:cNvSpPr>
                <a:spLocks noChangeArrowheads="1"/>
              </p:cNvSpPr>
              <p:nvPr userDrawn="1"/>
            </p:nvSpPr>
            <p:spPr bwMode="gray">
              <a:xfrm>
                <a:off x="8631566" y="6342416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09" name="Rectangle 70"/>
              <p:cNvSpPr>
                <a:spLocks noChangeArrowheads="1"/>
              </p:cNvSpPr>
              <p:nvPr userDrawn="1"/>
            </p:nvSpPr>
            <p:spPr bwMode="gray">
              <a:xfrm>
                <a:off x="8428450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0" name="Rectangle 71"/>
              <p:cNvSpPr>
                <a:spLocks noChangeArrowheads="1"/>
              </p:cNvSpPr>
              <p:nvPr userDrawn="1"/>
            </p:nvSpPr>
            <p:spPr bwMode="gray">
              <a:xfrm>
                <a:off x="8631566" y="648139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1" name="Rectangle 72"/>
              <p:cNvSpPr>
                <a:spLocks noChangeArrowheads="1"/>
              </p:cNvSpPr>
              <p:nvPr userDrawn="1"/>
            </p:nvSpPr>
            <p:spPr bwMode="gray">
              <a:xfrm>
                <a:off x="8428450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2" name="Rectangle 73"/>
              <p:cNvSpPr>
                <a:spLocks noChangeArrowheads="1"/>
              </p:cNvSpPr>
              <p:nvPr userDrawn="1"/>
            </p:nvSpPr>
            <p:spPr bwMode="gray">
              <a:xfrm>
                <a:off x="8631566" y="6620364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3" name="Rectangle 74"/>
              <p:cNvSpPr>
                <a:spLocks noChangeArrowheads="1"/>
              </p:cNvSpPr>
              <p:nvPr userDrawn="1"/>
            </p:nvSpPr>
            <p:spPr bwMode="gray">
              <a:xfrm>
                <a:off x="8428450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4" name="Rectangle 75"/>
              <p:cNvSpPr>
                <a:spLocks noChangeArrowheads="1"/>
              </p:cNvSpPr>
              <p:nvPr userDrawn="1"/>
            </p:nvSpPr>
            <p:spPr bwMode="gray">
              <a:xfrm>
                <a:off x="8631566" y="6761120"/>
                <a:ext cx="133629" cy="81959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5" name="Rectangle 76"/>
              <p:cNvSpPr>
                <a:spLocks noChangeArrowheads="1"/>
              </p:cNvSpPr>
              <p:nvPr userDrawn="1"/>
            </p:nvSpPr>
            <p:spPr bwMode="gray">
              <a:xfrm>
                <a:off x="8802611" y="5756230"/>
                <a:ext cx="155010" cy="1238295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6" name="Rectangle 77"/>
              <p:cNvSpPr>
                <a:spLocks noChangeArrowheads="1"/>
              </p:cNvSpPr>
              <p:nvPr userDrawn="1"/>
            </p:nvSpPr>
            <p:spPr bwMode="gray">
              <a:xfrm>
                <a:off x="8374998" y="5813245"/>
                <a:ext cx="1099321" cy="4098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7" name="Freeform 78"/>
              <p:cNvSpPr>
                <a:spLocks/>
              </p:cNvSpPr>
              <p:nvPr userDrawn="1"/>
            </p:nvSpPr>
            <p:spPr bwMode="gray">
              <a:xfrm>
                <a:off x="9157173" y="4745995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8" name="Freeform 79"/>
              <p:cNvSpPr>
                <a:spLocks/>
              </p:cNvSpPr>
              <p:nvPr userDrawn="1"/>
            </p:nvSpPr>
            <p:spPr bwMode="gray">
              <a:xfrm>
                <a:off x="9157173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19" name="Freeform 80"/>
              <p:cNvSpPr>
                <a:spLocks/>
              </p:cNvSpPr>
              <p:nvPr userDrawn="1"/>
            </p:nvSpPr>
            <p:spPr bwMode="gray">
              <a:xfrm>
                <a:off x="9107285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0" name="Freeform 81"/>
              <p:cNvSpPr>
                <a:spLocks/>
              </p:cNvSpPr>
              <p:nvPr userDrawn="1"/>
            </p:nvSpPr>
            <p:spPr bwMode="gray">
              <a:xfrm>
                <a:off x="9205279" y="4870716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1" name="Freeform 82"/>
              <p:cNvSpPr>
                <a:spLocks/>
              </p:cNvSpPr>
              <p:nvPr userDrawn="1"/>
            </p:nvSpPr>
            <p:spPr bwMode="gray">
              <a:xfrm>
                <a:off x="9059178" y="5002563"/>
                <a:ext cx="33853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122" name="Freeform 83"/>
              <p:cNvSpPr>
                <a:spLocks/>
              </p:cNvSpPr>
              <p:nvPr userDrawn="1"/>
            </p:nvSpPr>
            <p:spPr bwMode="gray">
              <a:xfrm>
                <a:off x="9253386" y="5002563"/>
                <a:ext cx="35634" cy="71269"/>
              </a:xfrm>
              <a:custGeom>
                <a:avLst/>
                <a:gdLst>
                  <a:gd name="T0" fmla="*/ 9 w 17"/>
                  <a:gd name="T1" fmla="*/ 0 h 35"/>
                  <a:gd name="T2" fmla="*/ 9 w 17"/>
                  <a:gd name="T3" fmla="*/ 0 h 35"/>
                  <a:gd name="T4" fmla="*/ 0 w 17"/>
                  <a:gd name="T5" fmla="*/ 9 h 35"/>
                  <a:gd name="T6" fmla="*/ 0 w 17"/>
                  <a:gd name="T7" fmla="*/ 35 h 35"/>
                  <a:gd name="T8" fmla="*/ 17 w 17"/>
                  <a:gd name="T9" fmla="*/ 35 h 35"/>
                  <a:gd name="T10" fmla="*/ 17 w 17"/>
                  <a:gd name="T11" fmla="*/ 9 h 35"/>
                  <a:gd name="T12" fmla="*/ 9 w 17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5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 bwMode="gray">
            <a:xfrm>
              <a:off x="11546458" y="4621275"/>
              <a:ext cx="705561" cy="2373250"/>
              <a:chOff x="11546458" y="4621275"/>
              <a:chExt cx="705561" cy="2373250"/>
            </a:xfrm>
          </p:grpSpPr>
          <p:sp>
            <p:nvSpPr>
              <p:cNvPr id="58" name="Rectangle 84"/>
              <p:cNvSpPr>
                <a:spLocks noChangeArrowheads="1"/>
              </p:cNvSpPr>
              <p:nvPr userDrawn="1"/>
            </p:nvSpPr>
            <p:spPr bwMode="gray">
              <a:xfrm>
                <a:off x="11546458" y="4621275"/>
                <a:ext cx="456120" cy="2373250"/>
              </a:xfrm>
              <a:prstGeom prst="rect">
                <a:avLst/>
              </a:pr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9" name="Freeform 85"/>
              <p:cNvSpPr>
                <a:spLocks/>
              </p:cNvSpPr>
              <p:nvPr userDrawn="1"/>
            </p:nvSpPr>
            <p:spPr bwMode="gray">
              <a:xfrm>
                <a:off x="11546458" y="4908132"/>
                <a:ext cx="705561" cy="2086393"/>
              </a:xfrm>
              <a:custGeom>
                <a:avLst/>
                <a:gdLst>
                  <a:gd name="T0" fmla="*/ 347 w 347"/>
                  <a:gd name="T1" fmla="*/ 218 h 1017"/>
                  <a:gd name="T2" fmla="*/ 347 w 347"/>
                  <a:gd name="T3" fmla="*/ 1017 h 1017"/>
                  <a:gd name="T4" fmla="*/ 0 w 347"/>
                  <a:gd name="T5" fmla="*/ 1017 h 1017"/>
                  <a:gd name="T6" fmla="*/ 0 w 347"/>
                  <a:gd name="T7" fmla="*/ 0 h 1017"/>
                  <a:gd name="T8" fmla="*/ 20 w 347"/>
                  <a:gd name="T9" fmla="*/ 21 h 1017"/>
                  <a:gd name="T10" fmla="*/ 62 w 347"/>
                  <a:gd name="T11" fmla="*/ 61 h 1017"/>
                  <a:gd name="T12" fmla="*/ 109 w 347"/>
                  <a:gd name="T13" fmla="*/ 101 h 1017"/>
                  <a:gd name="T14" fmla="*/ 224 w 347"/>
                  <a:gd name="T15" fmla="*/ 176 h 1017"/>
                  <a:gd name="T16" fmla="*/ 347 w 347"/>
                  <a:gd name="T17" fmla="*/ 218 h 10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1017">
                    <a:moveTo>
                      <a:pt x="347" y="218"/>
                    </a:moveTo>
                    <a:cubicBezTo>
                      <a:pt x="347" y="1017"/>
                      <a:pt x="347" y="1017"/>
                      <a:pt x="347" y="1017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" y="8"/>
                      <a:pt x="20" y="21"/>
                    </a:cubicBezTo>
                    <a:cubicBezTo>
                      <a:pt x="31" y="32"/>
                      <a:pt x="45" y="46"/>
                      <a:pt x="62" y="61"/>
                    </a:cubicBezTo>
                    <a:cubicBezTo>
                      <a:pt x="76" y="74"/>
                      <a:pt x="92" y="87"/>
                      <a:pt x="109" y="101"/>
                    </a:cubicBezTo>
                    <a:cubicBezTo>
                      <a:pt x="143" y="127"/>
                      <a:pt x="182" y="154"/>
                      <a:pt x="224" y="176"/>
                    </a:cubicBezTo>
                    <a:cubicBezTo>
                      <a:pt x="263" y="196"/>
                      <a:pt x="305" y="212"/>
                      <a:pt x="347" y="218"/>
                    </a:cubicBez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0" name="Rectangle 86"/>
              <p:cNvSpPr>
                <a:spLocks noChangeArrowheads="1"/>
              </p:cNvSpPr>
              <p:nvPr userDrawn="1"/>
            </p:nvSpPr>
            <p:spPr bwMode="gray">
              <a:xfrm>
                <a:off x="11546458" y="4703234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1" name="Rectangle 87"/>
              <p:cNvSpPr>
                <a:spLocks noChangeArrowheads="1"/>
              </p:cNvSpPr>
              <p:nvPr userDrawn="1"/>
            </p:nvSpPr>
            <p:spPr bwMode="gray">
              <a:xfrm>
                <a:off x="11546458" y="4868934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2" name="Rectangle 88"/>
              <p:cNvSpPr>
                <a:spLocks noChangeArrowheads="1"/>
              </p:cNvSpPr>
              <p:nvPr userDrawn="1"/>
            </p:nvSpPr>
            <p:spPr bwMode="gray">
              <a:xfrm>
                <a:off x="11546458" y="5032852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3" name="Rectangle 89"/>
              <p:cNvSpPr>
                <a:spLocks noChangeArrowheads="1"/>
              </p:cNvSpPr>
              <p:nvPr userDrawn="1"/>
            </p:nvSpPr>
            <p:spPr bwMode="gray">
              <a:xfrm>
                <a:off x="11546458" y="5196770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4" name="Rectangle 90"/>
              <p:cNvSpPr>
                <a:spLocks noChangeArrowheads="1"/>
              </p:cNvSpPr>
              <p:nvPr userDrawn="1"/>
            </p:nvSpPr>
            <p:spPr bwMode="gray">
              <a:xfrm>
                <a:off x="11546458" y="5362470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5" name="Rectangle 91"/>
              <p:cNvSpPr>
                <a:spLocks noChangeArrowheads="1"/>
              </p:cNvSpPr>
              <p:nvPr userDrawn="1"/>
            </p:nvSpPr>
            <p:spPr bwMode="gray">
              <a:xfrm>
                <a:off x="11546458" y="5526388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6" name="Rectangle 92"/>
              <p:cNvSpPr>
                <a:spLocks noChangeArrowheads="1"/>
              </p:cNvSpPr>
              <p:nvPr userDrawn="1"/>
            </p:nvSpPr>
            <p:spPr bwMode="gray">
              <a:xfrm>
                <a:off x="11546458" y="5692088"/>
                <a:ext cx="297547" cy="78396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7" name="Rectangle 93"/>
              <p:cNvSpPr>
                <a:spLocks noChangeArrowheads="1"/>
              </p:cNvSpPr>
              <p:nvPr userDrawn="1"/>
            </p:nvSpPr>
            <p:spPr bwMode="gray">
              <a:xfrm>
                <a:off x="11546458" y="5856006"/>
                <a:ext cx="297547" cy="8017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8" name="Rectangle 94"/>
              <p:cNvSpPr>
                <a:spLocks noChangeArrowheads="1"/>
              </p:cNvSpPr>
              <p:nvPr userDrawn="1"/>
            </p:nvSpPr>
            <p:spPr bwMode="gray">
              <a:xfrm>
                <a:off x="11546458" y="6019925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69" name="Rectangle 95"/>
              <p:cNvSpPr>
                <a:spLocks noChangeArrowheads="1"/>
              </p:cNvSpPr>
              <p:nvPr userDrawn="1"/>
            </p:nvSpPr>
            <p:spPr bwMode="gray">
              <a:xfrm>
                <a:off x="11546458" y="6183843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0" name="Rectangle 96"/>
              <p:cNvSpPr>
                <a:spLocks noChangeArrowheads="1"/>
              </p:cNvSpPr>
              <p:nvPr userDrawn="1"/>
            </p:nvSpPr>
            <p:spPr bwMode="gray">
              <a:xfrm>
                <a:off x="11546458" y="6347761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1" name="Rectangle 97"/>
              <p:cNvSpPr>
                <a:spLocks noChangeArrowheads="1"/>
              </p:cNvSpPr>
              <p:nvPr userDrawn="1"/>
            </p:nvSpPr>
            <p:spPr bwMode="gray">
              <a:xfrm>
                <a:off x="11546458" y="6511679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2" name="Rectangle 98"/>
              <p:cNvSpPr>
                <a:spLocks noChangeArrowheads="1"/>
              </p:cNvSpPr>
              <p:nvPr userDrawn="1"/>
            </p:nvSpPr>
            <p:spPr bwMode="gray">
              <a:xfrm>
                <a:off x="11546458" y="6675597"/>
                <a:ext cx="297547" cy="83741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73" name="Rectangle 99"/>
              <p:cNvSpPr>
                <a:spLocks noChangeArrowheads="1"/>
              </p:cNvSpPr>
              <p:nvPr userDrawn="1"/>
            </p:nvSpPr>
            <p:spPr bwMode="gray">
              <a:xfrm>
                <a:off x="11546458" y="6841297"/>
                <a:ext cx="297547" cy="8195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 bwMode="gray">
            <a:xfrm>
              <a:off x="9741577" y="3466721"/>
              <a:ext cx="1364797" cy="3527804"/>
              <a:chOff x="9741577" y="3466721"/>
              <a:chExt cx="1364797" cy="3527804"/>
            </a:xfrm>
          </p:grpSpPr>
          <p:sp>
            <p:nvSpPr>
              <p:cNvPr id="45" name="Freeform 22"/>
              <p:cNvSpPr>
                <a:spLocks/>
              </p:cNvSpPr>
              <p:nvPr userDrawn="1"/>
            </p:nvSpPr>
            <p:spPr bwMode="gray">
              <a:xfrm>
                <a:off x="10399031" y="3466721"/>
                <a:ext cx="51670" cy="849880"/>
              </a:xfrm>
              <a:custGeom>
                <a:avLst/>
                <a:gdLst>
                  <a:gd name="T0" fmla="*/ 29 w 29"/>
                  <a:gd name="T1" fmla="*/ 477 h 477"/>
                  <a:gd name="T2" fmla="*/ 0 w 29"/>
                  <a:gd name="T3" fmla="*/ 477 h 477"/>
                  <a:gd name="T4" fmla="*/ 8 w 29"/>
                  <a:gd name="T5" fmla="*/ 0 h 477"/>
                  <a:gd name="T6" fmla="*/ 21 w 29"/>
                  <a:gd name="T7" fmla="*/ 0 h 477"/>
                  <a:gd name="T8" fmla="*/ 29 w 29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7">
                    <a:moveTo>
                      <a:pt x="29" y="477"/>
                    </a:moveTo>
                    <a:lnTo>
                      <a:pt x="0" y="477"/>
                    </a:lnTo>
                    <a:lnTo>
                      <a:pt x="8" y="0"/>
                    </a:lnTo>
                    <a:lnTo>
                      <a:pt x="21" y="0"/>
                    </a:lnTo>
                    <a:lnTo>
                      <a:pt x="29" y="477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6" name="Freeform 23"/>
              <p:cNvSpPr>
                <a:spLocks/>
              </p:cNvSpPr>
              <p:nvPr userDrawn="1"/>
            </p:nvSpPr>
            <p:spPr bwMode="gray">
              <a:xfrm>
                <a:off x="9880551" y="4145556"/>
                <a:ext cx="1086849" cy="359907"/>
              </a:xfrm>
              <a:custGeom>
                <a:avLst/>
                <a:gdLst>
                  <a:gd name="T0" fmla="*/ 610 w 610"/>
                  <a:gd name="T1" fmla="*/ 131 h 202"/>
                  <a:gd name="T2" fmla="*/ 304 w 610"/>
                  <a:gd name="T3" fmla="*/ 202 h 202"/>
                  <a:gd name="T4" fmla="*/ 0 w 610"/>
                  <a:gd name="T5" fmla="*/ 131 h 202"/>
                  <a:gd name="T6" fmla="*/ 0 w 610"/>
                  <a:gd name="T7" fmla="*/ 93 h 202"/>
                  <a:gd name="T8" fmla="*/ 302 w 610"/>
                  <a:gd name="T9" fmla="*/ 0 h 202"/>
                  <a:gd name="T10" fmla="*/ 610 w 610"/>
                  <a:gd name="T11" fmla="*/ 93 h 202"/>
                  <a:gd name="T12" fmla="*/ 610 w 610"/>
                  <a:gd name="T13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202">
                    <a:moveTo>
                      <a:pt x="610" y="131"/>
                    </a:moveTo>
                    <a:lnTo>
                      <a:pt x="304" y="202"/>
                    </a:lnTo>
                    <a:lnTo>
                      <a:pt x="0" y="131"/>
                    </a:lnTo>
                    <a:lnTo>
                      <a:pt x="0" y="93"/>
                    </a:lnTo>
                    <a:lnTo>
                      <a:pt x="302" y="0"/>
                    </a:lnTo>
                    <a:lnTo>
                      <a:pt x="610" y="93"/>
                    </a:lnTo>
                    <a:lnTo>
                      <a:pt x="61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7" name="Freeform 24"/>
              <p:cNvSpPr>
                <a:spLocks/>
              </p:cNvSpPr>
              <p:nvPr userDrawn="1"/>
            </p:nvSpPr>
            <p:spPr bwMode="gray">
              <a:xfrm>
                <a:off x="10422193" y="4145556"/>
                <a:ext cx="545206" cy="359907"/>
              </a:xfrm>
              <a:custGeom>
                <a:avLst/>
                <a:gdLst>
                  <a:gd name="T0" fmla="*/ 306 w 306"/>
                  <a:gd name="T1" fmla="*/ 131 h 202"/>
                  <a:gd name="T2" fmla="*/ 0 w 306"/>
                  <a:gd name="T3" fmla="*/ 202 h 202"/>
                  <a:gd name="T4" fmla="*/ 0 w 306"/>
                  <a:gd name="T5" fmla="*/ 0 h 202"/>
                  <a:gd name="T6" fmla="*/ 306 w 306"/>
                  <a:gd name="T7" fmla="*/ 93 h 202"/>
                  <a:gd name="T8" fmla="*/ 306 w 306"/>
                  <a:gd name="T9" fmla="*/ 1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202">
                    <a:moveTo>
                      <a:pt x="306" y="131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306" y="93"/>
                    </a:lnTo>
                    <a:lnTo>
                      <a:pt x="306" y="13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8" name="Freeform 25"/>
              <p:cNvSpPr>
                <a:spLocks/>
              </p:cNvSpPr>
              <p:nvPr userDrawn="1"/>
            </p:nvSpPr>
            <p:spPr bwMode="gray">
              <a:xfrm>
                <a:off x="9916185" y="6390522"/>
                <a:ext cx="1015580" cy="260131"/>
              </a:xfrm>
              <a:custGeom>
                <a:avLst/>
                <a:gdLst>
                  <a:gd name="T0" fmla="*/ 570 w 570"/>
                  <a:gd name="T1" fmla="*/ 90 h 146"/>
                  <a:gd name="T2" fmla="*/ 286 w 570"/>
                  <a:gd name="T3" fmla="*/ 146 h 146"/>
                  <a:gd name="T4" fmla="*/ 0 w 570"/>
                  <a:gd name="T5" fmla="*/ 90 h 146"/>
                  <a:gd name="T6" fmla="*/ 0 w 570"/>
                  <a:gd name="T7" fmla="*/ 46 h 146"/>
                  <a:gd name="T8" fmla="*/ 286 w 570"/>
                  <a:gd name="T9" fmla="*/ 0 h 146"/>
                  <a:gd name="T10" fmla="*/ 570 w 570"/>
                  <a:gd name="T11" fmla="*/ 46 h 146"/>
                  <a:gd name="T12" fmla="*/ 570 w 570"/>
                  <a:gd name="T1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146">
                    <a:moveTo>
                      <a:pt x="570" y="90"/>
                    </a:moveTo>
                    <a:lnTo>
                      <a:pt x="286" y="146"/>
                    </a:lnTo>
                    <a:lnTo>
                      <a:pt x="0" y="90"/>
                    </a:lnTo>
                    <a:lnTo>
                      <a:pt x="0" y="46"/>
                    </a:lnTo>
                    <a:lnTo>
                      <a:pt x="286" y="0"/>
                    </a:lnTo>
                    <a:lnTo>
                      <a:pt x="570" y="46"/>
                    </a:lnTo>
                    <a:lnTo>
                      <a:pt x="570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49" name="Freeform 26"/>
              <p:cNvSpPr>
                <a:spLocks/>
              </p:cNvSpPr>
              <p:nvPr userDrawn="1"/>
            </p:nvSpPr>
            <p:spPr bwMode="gray">
              <a:xfrm>
                <a:off x="9916185" y="6513461"/>
                <a:ext cx="1015580" cy="137192"/>
              </a:xfrm>
              <a:custGeom>
                <a:avLst/>
                <a:gdLst>
                  <a:gd name="T0" fmla="*/ 570 w 570"/>
                  <a:gd name="T1" fmla="*/ 21 h 77"/>
                  <a:gd name="T2" fmla="*/ 286 w 570"/>
                  <a:gd name="T3" fmla="*/ 77 h 77"/>
                  <a:gd name="T4" fmla="*/ 0 w 570"/>
                  <a:gd name="T5" fmla="*/ 21 h 77"/>
                  <a:gd name="T6" fmla="*/ 0 w 570"/>
                  <a:gd name="T7" fmla="*/ 0 h 77"/>
                  <a:gd name="T8" fmla="*/ 286 w 570"/>
                  <a:gd name="T9" fmla="*/ 4 h 77"/>
                  <a:gd name="T10" fmla="*/ 570 w 570"/>
                  <a:gd name="T11" fmla="*/ 0 h 77"/>
                  <a:gd name="T12" fmla="*/ 570 w 570"/>
                  <a:gd name="T13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0" h="77">
                    <a:moveTo>
                      <a:pt x="570" y="21"/>
                    </a:moveTo>
                    <a:lnTo>
                      <a:pt x="286" y="77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286" y="4"/>
                    </a:lnTo>
                    <a:lnTo>
                      <a:pt x="570" y="0"/>
                    </a:lnTo>
                    <a:lnTo>
                      <a:pt x="570" y="21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0" name="Rectangle 27"/>
              <p:cNvSpPr>
                <a:spLocks noChangeArrowheads="1"/>
              </p:cNvSpPr>
              <p:nvPr userDrawn="1"/>
            </p:nvSpPr>
            <p:spPr bwMode="gray">
              <a:xfrm>
                <a:off x="9907276" y="6472481"/>
                <a:ext cx="1033397" cy="78396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1" name="Freeform 28"/>
              <p:cNvSpPr>
                <a:spLocks/>
              </p:cNvSpPr>
              <p:nvPr userDrawn="1"/>
            </p:nvSpPr>
            <p:spPr bwMode="gray">
              <a:xfrm>
                <a:off x="10301036" y="4093886"/>
                <a:ext cx="245877" cy="94431"/>
              </a:xfrm>
              <a:custGeom>
                <a:avLst/>
                <a:gdLst>
                  <a:gd name="T0" fmla="*/ 68 w 138"/>
                  <a:gd name="T1" fmla="*/ 53 h 53"/>
                  <a:gd name="T2" fmla="*/ 0 w 138"/>
                  <a:gd name="T3" fmla="*/ 0 h 53"/>
                  <a:gd name="T4" fmla="*/ 138 w 138"/>
                  <a:gd name="T5" fmla="*/ 0 h 53"/>
                  <a:gd name="T6" fmla="*/ 68 w 138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53">
                    <a:moveTo>
                      <a:pt x="68" y="53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68" y="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2" name="Freeform 29"/>
              <p:cNvSpPr>
                <a:spLocks/>
              </p:cNvSpPr>
              <p:nvPr userDrawn="1"/>
            </p:nvSpPr>
            <p:spPr bwMode="gray">
              <a:xfrm>
                <a:off x="10422193" y="4093886"/>
                <a:ext cx="124720" cy="94431"/>
              </a:xfrm>
              <a:custGeom>
                <a:avLst/>
                <a:gdLst>
                  <a:gd name="T0" fmla="*/ 0 w 70"/>
                  <a:gd name="T1" fmla="*/ 53 h 53"/>
                  <a:gd name="T2" fmla="*/ 0 w 70"/>
                  <a:gd name="T3" fmla="*/ 0 h 53"/>
                  <a:gd name="T4" fmla="*/ 70 w 70"/>
                  <a:gd name="T5" fmla="*/ 0 h 53"/>
                  <a:gd name="T6" fmla="*/ 0 w 7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3">
                    <a:moveTo>
                      <a:pt x="0" y="53"/>
                    </a:moveTo>
                    <a:lnTo>
                      <a:pt x="0" y="0"/>
                    </a:lnTo>
                    <a:lnTo>
                      <a:pt x="70" y="0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3" name="Freeform 30"/>
              <p:cNvSpPr>
                <a:spLocks noEditPoints="1"/>
              </p:cNvSpPr>
              <p:nvPr userDrawn="1"/>
            </p:nvSpPr>
            <p:spPr bwMode="gray">
              <a:xfrm>
                <a:off x="9939347" y="4425286"/>
                <a:ext cx="960347" cy="2569239"/>
              </a:xfrm>
              <a:custGeom>
                <a:avLst/>
                <a:gdLst>
                  <a:gd name="T0" fmla="*/ 421 w 473"/>
                  <a:gd name="T1" fmla="*/ 1104 h 1252"/>
                  <a:gd name="T2" fmla="*/ 403 w 473"/>
                  <a:gd name="T3" fmla="*/ 1052 h 1252"/>
                  <a:gd name="T4" fmla="*/ 391 w 473"/>
                  <a:gd name="T5" fmla="*/ 1019 h 1252"/>
                  <a:gd name="T6" fmla="*/ 378 w 473"/>
                  <a:gd name="T7" fmla="*/ 981 h 1252"/>
                  <a:gd name="T8" fmla="*/ 354 w 473"/>
                  <a:gd name="T9" fmla="*/ 913 h 1252"/>
                  <a:gd name="T10" fmla="*/ 319 w 473"/>
                  <a:gd name="T11" fmla="*/ 792 h 1252"/>
                  <a:gd name="T12" fmla="*/ 288 w 473"/>
                  <a:gd name="T13" fmla="*/ 562 h 1252"/>
                  <a:gd name="T14" fmla="*/ 308 w 473"/>
                  <a:gd name="T15" fmla="*/ 226 h 1252"/>
                  <a:gd name="T16" fmla="*/ 324 w 473"/>
                  <a:gd name="T17" fmla="*/ 130 h 1252"/>
                  <a:gd name="T18" fmla="*/ 337 w 473"/>
                  <a:gd name="T19" fmla="*/ 60 h 1252"/>
                  <a:gd name="T20" fmla="*/ 348 w 473"/>
                  <a:gd name="T21" fmla="*/ 6 h 1252"/>
                  <a:gd name="T22" fmla="*/ 128 w 473"/>
                  <a:gd name="T23" fmla="*/ 0 h 1252"/>
                  <a:gd name="T24" fmla="*/ 131 w 473"/>
                  <a:gd name="T25" fmla="*/ 15 h 1252"/>
                  <a:gd name="T26" fmla="*/ 150 w 473"/>
                  <a:gd name="T27" fmla="*/ 111 h 1252"/>
                  <a:gd name="T28" fmla="*/ 175 w 473"/>
                  <a:gd name="T29" fmla="*/ 275 h 1252"/>
                  <a:gd name="T30" fmla="*/ 190 w 473"/>
                  <a:gd name="T31" fmla="*/ 519 h 1252"/>
                  <a:gd name="T32" fmla="*/ 161 w 473"/>
                  <a:gd name="T33" fmla="*/ 780 h 1252"/>
                  <a:gd name="T34" fmla="*/ 130 w 473"/>
                  <a:gd name="T35" fmla="*/ 893 h 1252"/>
                  <a:gd name="T36" fmla="*/ 109 w 473"/>
                  <a:gd name="T37" fmla="*/ 951 h 1252"/>
                  <a:gd name="T38" fmla="*/ 98 w 473"/>
                  <a:gd name="T39" fmla="*/ 981 h 1252"/>
                  <a:gd name="T40" fmla="*/ 84 w 473"/>
                  <a:gd name="T41" fmla="*/ 1019 h 1252"/>
                  <a:gd name="T42" fmla="*/ 72 w 473"/>
                  <a:gd name="T43" fmla="*/ 1052 h 1252"/>
                  <a:gd name="T44" fmla="*/ 53 w 473"/>
                  <a:gd name="T45" fmla="*/ 1104 h 1252"/>
                  <a:gd name="T46" fmla="*/ 0 w 473"/>
                  <a:gd name="T47" fmla="*/ 1252 h 1252"/>
                  <a:gd name="T48" fmla="*/ 86 w 473"/>
                  <a:gd name="T49" fmla="*/ 1246 h 1252"/>
                  <a:gd name="T50" fmla="*/ 131 w 473"/>
                  <a:gd name="T51" fmla="*/ 1095 h 1252"/>
                  <a:gd name="T52" fmla="*/ 149 w 473"/>
                  <a:gd name="T53" fmla="*/ 1036 h 1252"/>
                  <a:gd name="T54" fmla="*/ 160 w 473"/>
                  <a:gd name="T55" fmla="*/ 998 h 1252"/>
                  <a:gd name="T56" fmla="*/ 176 w 473"/>
                  <a:gd name="T57" fmla="*/ 946 h 1252"/>
                  <a:gd name="T58" fmla="*/ 192 w 473"/>
                  <a:gd name="T59" fmla="*/ 894 h 1252"/>
                  <a:gd name="T60" fmla="*/ 200 w 473"/>
                  <a:gd name="T61" fmla="*/ 870 h 1252"/>
                  <a:gd name="T62" fmla="*/ 222 w 473"/>
                  <a:gd name="T63" fmla="*/ 773 h 1252"/>
                  <a:gd name="T64" fmla="*/ 254 w 473"/>
                  <a:gd name="T65" fmla="*/ 771 h 1252"/>
                  <a:gd name="T66" fmla="*/ 288 w 473"/>
                  <a:gd name="T67" fmla="*/ 905 h 1252"/>
                  <a:gd name="T68" fmla="*/ 299 w 473"/>
                  <a:gd name="T69" fmla="*/ 942 h 1252"/>
                  <a:gd name="T70" fmla="*/ 307 w 473"/>
                  <a:gd name="T71" fmla="*/ 969 h 1252"/>
                  <a:gd name="T72" fmla="*/ 321 w 473"/>
                  <a:gd name="T73" fmla="*/ 1020 h 1252"/>
                  <a:gd name="T74" fmla="*/ 334 w 473"/>
                  <a:gd name="T75" fmla="*/ 1065 h 1252"/>
                  <a:gd name="T76" fmla="*/ 346 w 473"/>
                  <a:gd name="T77" fmla="*/ 1104 h 1252"/>
                  <a:gd name="T78" fmla="*/ 388 w 473"/>
                  <a:gd name="T79" fmla="*/ 1252 h 1252"/>
                  <a:gd name="T80" fmla="*/ 471 w 473"/>
                  <a:gd name="T81" fmla="*/ 1246 h 1252"/>
                  <a:gd name="T82" fmla="*/ 301 w 473"/>
                  <a:gd name="T83" fmla="*/ 39 h 1252"/>
                  <a:gd name="T84" fmla="*/ 295 w 473"/>
                  <a:gd name="T85" fmla="*/ 73 h 1252"/>
                  <a:gd name="T86" fmla="*/ 285 w 473"/>
                  <a:gd name="T87" fmla="*/ 123 h 1252"/>
                  <a:gd name="T88" fmla="*/ 265 w 473"/>
                  <a:gd name="T89" fmla="*/ 241 h 1252"/>
                  <a:gd name="T90" fmla="*/ 215 w 473"/>
                  <a:gd name="T91" fmla="*/ 259 h 1252"/>
                  <a:gd name="T92" fmla="*/ 192 w 473"/>
                  <a:gd name="T93" fmla="*/ 123 h 1252"/>
                  <a:gd name="T94" fmla="*/ 182 w 473"/>
                  <a:gd name="T95" fmla="*/ 73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73" h="1252">
                    <a:moveTo>
                      <a:pt x="471" y="1246"/>
                    </a:moveTo>
                    <a:cubicBezTo>
                      <a:pt x="421" y="1104"/>
                      <a:pt x="421" y="1104"/>
                      <a:pt x="421" y="1104"/>
                    </a:cubicBezTo>
                    <a:cubicBezTo>
                      <a:pt x="418" y="1095"/>
                      <a:pt x="418" y="1095"/>
                      <a:pt x="418" y="1095"/>
                    </a:cubicBezTo>
                    <a:cubicBezTo>
                      <a:pt x="403" y="1052"/>
                      <a:pt x="403" y="1052"/>
                      <a:pt x="403" y="1052"/>
                    </a:cubicBezTo>
                    <a:cubicBezTo>
                      <a:pt x="397" y="1036"/>
                      <a:pt x="397" y="1036"/>
                      <a:pt x="397" y="1036"/>
                    </a:cubicBezTo>
                    <a:cubicBezTo>
                      <a:pt x="391" y="1019"/>
                      <a:pt x="391" y="1019"/>
                      <a:pt x="391" y="1019"/>
                    </a:cubicBezTo>
                    <a:cubicBezTo>
                      <a:pt x="384" y="998"/>
                      <a:pt x="384" y="998"/>
                      <a:pt x="384" y="998"/>
                    </a:cubicBezTo>
                    <a:cubicBezTo>
                      <a:pt x="378" y="981"/>
                      <a:pt x="378" y="981"/>
                      <a:pt x="378" y="981"/>
                    </a:cubicBezTo>
                    <a:cubicBezTo>
                      <a:pt x="365" y="943"/>
                      <a:pt x="365" y="943"/>
                      <a:pt x="365" y="943"/>
                    </a:cubicBezTo>
                    <a:cubicBezTo>
                      <a:pt x="354" y="913"/>
                      <a:pt x="354" y="913"/>
                      <a:pt x="354" y="913"/>
                    </a:cubicBezTo>
                    <a:cubicBezTo>
                      <a:pt x="347" y="893"/>
                      <a:pt x="347" y="893"/>
                      <a:pt x="347" y="893"/>
                    </a:cubicBezTo>
                    <a:cubicBezTo>
                      <a:pt x="336" y="860"/>
                      <a:pt x="327" y="826"/>
                      <a:pt x="319" y="792"/>
                    </a:cubicBezTo>
                    <a:cubicBezTo>
                      <a:pt x="317" y="785"/>
                      <a:pt x="315" y="778"/>
                      <a:pt x="314" y="771"/>
                    </a:cubicBezTo>
                    <a:cubicBezTo>
                      <a:pt x="299" y="702"/>
                      <a:pt x="291" y="632"/>
                      <a:pt x="288" y="562"/>
                    </a:cubicBezTo>
                    <a:cubicBezTo>
                      <a:pt x="288" y="548"/>
                      <a:pt x="287" y="534"/>
                      <a:pt x="287" y="519"/>
                    </a:cubicBezTo>
                    <a:cubicBezTo>
                      <a:pt x="286" y="421"/>
                      <a:pt x="294" y="323"/>
                      <a:pt x="308" y="226"/>
                    </a:cubicBezTo>
                    <a:cubicBezTo>
                      <a:pt x="312" y="200"/>
                      <a:pt x="316" y="175"/>
                      <a:pt x="321" y="149"/>
                    </a:cubicBezTo>
                    <a:cubicBezTo>
                      <a:pt x="322" y="143"/>
                      <a:pt x="323" y="137"/>
                      <a:pt x="324" y="130"/>
                    </a:cubicBezTo>
                    <a:cubicBezTo>
                      <a:pt x="325" y="124"/>
                      <a:pt x="326" y="118"/>
                      <a:pt x="327" y="111"/>
                    </a:cubicBezTo>
                    <a:cubicBezTo>
                      <a:pt x="337" y="60"/>
                      <a:pt x="337" y="60"/>
                      <a:pt x="337" y="60"/>
                    </a:cubicBezTo>
                    <a:cubicBezTo>
                      <a:pt x="346" y="15"/>
                      <a:pt x="346" y="15"/>
                      <a:pt x="346" y="15"/>
                    </a:cubicBezTo>
                    <a:cubicBezTo>
                      <a:pt x="348" y="6"/>
                      <a:pt x="348" y="6"/>
                      <a:pt x="348" y="6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6"/>
                      <a:pt x="129" y="6"/>
                      <a:pt x="129" y="6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1" y="118"/>
                      <a:pt x="152" y="124"/>
                      <a:pt x="153" y="130"/>
                    </a:cubicBezTo>
                    <a:cubicBezTo>
                      <a:pt x="162" y="178"/>
                      <a:pt x="169" y="226"/>
                      <a:pt x="175" y="275"/>
                    </a:cubicBezTo>
                    <a:cubicBezTo>
                      <a:pt x="176" y="281"/>
                      <a:pt x="177" y="287"/>
                      <a:pt x="177" y="293"/>
                    </a:cubicBezTo>
                    <a:cubicBezTo>
                      <a:pt x="186" y="368"/>
                      <a:pt x="191" y="444"/>
                      <a:pt x="190" y="519"/>
                    </a:cubicBezTo>
                    <a:cubicBezTo>
                      <a:pt x="190" y="534"/>
                      <a:pt x="189" y="548"/>
                      <a:pt x="189" y="562"/>
                    </a:cubicBezTo>
                    <a:cubicBezTo>
                      <a:pt x="186" y="635"/>
                      <a:pt x="177" y="708"/>
                      <a:pt x="161" y="780"/>
                    </a:cubicBezTo>
                    <a:cubicBezTo>
                      <a:pt x="158" y="794"/>
                      <a:pt x="155" y="808"/>
                      <a:pt x="151" y="822"/>
                    </a:cubicBezTo>
                    <a:cubicBezTo>
                      <a:pt x="145" y="846"/>
                      <a:pt x="138" y="869"/>
                      <a:pt x="130" y="893"/>
                    </a:cubicBezTo>
                    <a:cubicBezTo>
                      <a:pt x="117" y="928"/>
                      <a:pt x="117" y="928"/>
                      <a:pt x="117" y="928"/>
                    </a:cubicBezTo>
                    <a:cubicBezTo>
                      <a:pt x="109" y="951"/>
                      <a:pt x="109" y="951"/>
                      <a:pt x="109" y="951"/>
                    </a:cubicBezTo>
                    <a:cubicBezTo>
                      <a:pt x="106" y="959"/>
                      <a:pt x="106" y="959"/>
                      <a:pt x="106" y="959"/>
                    </a:cubicBezTo>
                    <a:cubicBezTo>
                      <a:pt x="98" y="981"/>
                      <a:pt x="98" y="981"/>
                      <a:pt x="98" y="981"/>
                    </a:cubicBezTo>
                    <a:cubicBezTo>
                      <a:pt x="92" y="998"/>
                      <a:pt x="92" y="998"/>
                      <a:pt x="92" y="998"/>
                    </a:cubicBezTo>
                    <a:cubicBezTo>
                      <a:pt x="84" y="1019"/>
                      <a:pt x="84" y="1019"/>
                      <a:pt x="84" y="1019"/>
                    </a:cubicBezTo>
                    <a:cubicBezTo>
                      <a:pt x="78" y="1036"/>
                      <a:pt x="78" y="1036"/>
                      <a:pt x="78" y="1036"/>
                    </a:cubicBezTo>
                    <a:cubicBezTo>
                      <a:pt x="72" y="1052"/>
                      <a:pt x="72" y="1052"/>
                      <a:pt x="72" y="1052"/>
                    </a:cubicBezTo>
                    <a:cubicBezTo>
                      <a:pt x="57" y="1095"/>
                      <a:pt x="57" y="1095"/>
                      <a:pt x="57" y="1095"/>
                    </a:cubicBezTo>
                    <a:cubicBezTo>
                      <a:pt x="53" y="1104"/>
                      <a:pt x="53" y="1104"/>
                      <a:pt x="53" y="1104"/>
                    </a:cubicBezTo>
                    <a:cubicBezTo>
                      <a:pt x="2" y="1246"/>
                      <a:pt x="2" y="1246"/>
                      <a:pt x="2" y="1246"/>
                    </a:cubicBezTo>
                    <a:cubicBezTo>
                      <a:pt x="0" y="1252"/>
                      <a:pt x="0" y="1252"/>
                      <a:pt x="0" y="1252"/>
                    </a:cubicBezTo>
                    <a:cubicBezTo>
                      <a:pt x="84" y="1252"/>
                      <a:pt x="84" y="1252"/>
                      <a:pt x="84" y="1252"/>
                    </a:cubicBezTo>
                    <a:cubicBezTo>
                      <a:pt x="86" y="1246"/>
                      <a:pt x="86" y="1246"/>
                      <a:pt x="86" y="1246"/>
                    </a:cubicBezTo>
                    <a:cubicBezTo>
                      <a:pt x="129" y="1104"/>
                      <a:pt x="129" y="1104"/>
                      <a:pt x="129" y="1104"/>
                    </a:cubicBezTo>
                    <a:cubicBezTo>
                      <a:pt x="131" y="1095"/>
                      <a:pt x="131" y="1095"/>
                      <a:pt x="131" y="1095"/>
                    </a:cubicBezTo>
                    <a:cubicBezTo>
                      <a:pt x="140" y="1065"/>
                      <a:pt x="140" y="1065"/>
                      <a:pt x="140" y="1065"/>
                    </a:cubicBezTo>
                    <a:cubicBezTo>
                      <a:pt x="149" y="1036"/>
                      <a:pt x="149" y="1036"/>
                      <a:pt x="149" y="1036"/>
                    </a:cubicBezTo>
                    <a:cubicBezTo>
                      <a:pt x="154" y="1020"/>
                      <a:pt x="154" y="1020"/>
                      <a:pt x="154" y="1020"/>
                    </a:cubicBezTo>
                    <a:cubicBezTo>
                      <a:pt x="160" y="998"/>
                      <a:pt x="160" y="998"/>
                      <a:pt x="160" y="998"/>
                    </a:cubicBezTo>
                    <a:cubicBezTo>
                      <a:pt x="169" y="969"/>
                      <a:pt x="169" y="969"/>
                      <a:pt x="169" y="969"/>
                    </a:cubicBezTo>
                    <a:cubicBezTo>
                      <a:pt x="176" y="946"/>
                      <a:pt x="176" y="946"/>
                      <a:pt x="176" y="946"/>
                    </a:cubicBezTo>
                    <a:cubicBezTo>
                      <a:pt x="188" y="905"/>
                      <a:pt x="188" y="905"/>
                      <a:pt x="188" y="905"/>
                    </a:cubicBezTo>
                    <a:cubicBezTo>
                      <a:pt x="190" y="902"/>
                      <a:pt x="191" y="898"/>
                      <a:pt x="192" y="894"/>
                    </a:cubicBezTo>
                    <a:cubicBezTo>
                      <a:pt x="192" y="894"/>
                      <a:pt x="192" y="894"/>
                      <a:pt x="192" y="894"/>
                    </a:cubicBezTo>
                    <a:cubicBezTo>
                      <a:pt x="195" y="886"/>
                      <a:pt x="197" y="878"/>
                      <a:pt x="200" y="870"/>
                    </a:cubicBezTo>
                    <a:cubicBezTo>
                      <a:pt x="200" y="870"/>
                      <a:pt x="200" y="870"/>
                      <a:pt x="200" y="870"/>
                    </a:cubicBezTo>
                    <a:cubicBezTo>
                      <a:pt x="209" y="838"/>
                      <a:pt x="216" y="806"/>
                      <a:pt x="222" y="773"/>
                    </a:cubicBezTo>
                    <a:cubicBezTo>
                      <a:pt x="231" y="729"/>
                      <a:pt x="236" y="683"/>
                      <a:pt x="238" y="638"/>
                    </a:cubicBezTo>
                    <a:cubicBezTo>
                      <a:pt x="241" y="683"/>
                      <a:pt x="246" y="727"/>
                      <a:pt x="254" y="771"/>
                    </a:cubicBezTo>
                    <a:cubicBezTo>
                      <a:pt x="256" y="785"/>
                      <a:pt x="259" y="799"/>
                      <a:pt x="262" y="812"/>
                    </a:cubicBezTo>
                    <a:cubicBezTo>
                      <a:pt x="269" y="843"/>
                      <a:pt x="278" y="875"/>
                      <a:pt x="288" y="905"/>
                    </a:cubicBezTo>
                    <a:cubicBezTo>
                      <a:pt x="298" y="939"/>
                      <a:pt x="298" y="939"/>
                      <a:pt x="298" y="939"/>
                    </a:cubicBezTo>
                    <a:cubicBezTo>
                      <a:pt x="299" y="942"/>
                      <a:pt x="299" y="942"/>
                      <a:pt x="299" y="942"/>
                    </a:cubicBezTo>
                    <a:cubicBezTo>
                      <a:pt x="304" y="961"/>
                      <a:pt x="304" y="961"/>
                      <a:pt x="304" y="961"/>
                    </a:cubicBezTo>
                    <a:cubicBezTo>
                      <a:pt x="307" y="969"/>
                      <a:pt x="307" y="969"/>
                      <a:pt x="307" y="969"/>
                    </a:cubicBezTo>
                    <a:cubicBezTo>
                      <a:pt x="315" y="998"/>
                      <a:pt x="315" y="998"/>
                      <a:pt x="315" y="998"/>
                    </a:cubicBezTo>
                    <a:cubicBezTo>
                      <a:pt x="321" y="1020"/>
                      <a:pt x="321" y="1020"/>
                      <a:pt x="321" y="1020"/>
                    </a:cubicBezTo>
                    <a:cubicBezTo>
                      <a:pt x="326" y="1036"/>
                      <a:pt x="326" y="1036"/>
                      <a:pt x="326" y="1036"/>
                    </a:cubicBezTo>
                    <a:cubicBezTo>
                      <a:pt x="334" y="1065"/>
                      <a:pt x="334" y="1065"/>
                      <a:pt x="334" y="1065"/>
                    </a:cubicBezTo>
                    <a:cubicBezTo>
                      <a:pt x="343" y="1095"/>
                      <a:pt x="343" y="1095"/>
                      <a:pt x="343" y="1095"/>
                    </a:cubicBezTo>
                    <a:cubicBezTo>
                      <a:pt x="346" y="1104"/>
                      <a:pt x="346" y="1104"/>
                      <a:pt x="346" y="1104"/>
                    </a:cubicBezTo>
                    <a:cubicBezTo>
                      <a:pt x="386" y="1246"/>
                      <a:pt x="386" y="1246"/>
                      <a:pt x="386" y="1246"/>
                    </a:cubicBezTo>
                    <a:cubicBezTo>
                      <a:pt x="388" y="1252"/>
                      <a:pt x="388" y="1252"/>
                      <a:pt x="388" y="1252"/>
                    </a:cubicBezTo>
                    <a:cubicBezTo>
                      <a:pt x="473" y="1252"/>
                      <a:pt x="473" y="1252"/>
                      <a:pt x="473" y="1252"/>
                    </a:cubicBezTo>
                    <a:lnTo>
                      <a:pt x="471" y="1246"/>
                    </a:lnTo>
                    <a:close/>
                    <a:moveTo>
                      <a:pt x="176" y="39"/>
                    </a:moveTo>
                    <a:cubicBezTo>
                      <a:pt x="301" y="39"/>
                      <a:pt x="301" y="39"/>
                      <a:pt x="301" y="39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95" y="73"/>
                      <a:pt x="295" y="73"/>
                      <a:pt x="295" y="73"/>
                    </a:cubicBezTo>
                    <a:cubicBezTo>
                      <a:pt x="289" y="104"/>
                      <a:pt x="289" y="104"/>
                      <a:pt x="289" y="104"/>
                    </a:cubicBezTo>
                    <a:cubicBezTo>
                      <a:pt x="288" y="111"/>
                      <a:pt x="286" y="117"/>
                      <a:pt x="285" y="123"/>
                    </a:cubicBezTo>
                    <a:cubicBezTo>
                      <a:pt x="281" y="148"/>
                      <a:pt x="276" y="173"/>
                      <a:pt x="272" y="198"/>
                    </a:cubicBezTo>
                    <a:cubicBezTo>
                      <a:pt x="270" y="212"/>
                      <a:pt x="268" y="227"/>
                      <a:pt x="265" y="241"/>
                    </a:cubicBezTo>
                    <a:cubicBezTo>
                      <a:pt x="253" y="322"/>
                      <a:pt x="243" y="403"/>
                      <a:pt x="238" y="484"/>
                    </a:cubicBezTo>
                    <a:cubicBezTo>
                      <a:pt x="235" y="409"/>
                      <a:pt x="226" y="334"/>
                      <a:pt x="215" y="259"/>
                    </a:cubicBezTo>
                    <a:cubicBezTo>
                      <a:pt x="215" y="258"/>
                      <a:pt x="214" y="257"/>
                      <a:pt x="214" y="256"/>
                    </a:cubicBezTo>
                    <a:cubicBezTo>
                      <a:pt x="207" y="211"/>
                      <a:pt x="200" y="167"/>
                      <a:pt x="192" y="123"/>
                    </a:cubicBezTo>
                    <a:cubicBezTo>
                      <a:pt x="191" y="117"/>
                      <a:pt x="190" y="111"/>
                      <a:pt x="188" y="104"/>
                    </a:cubicBezTo>
                    <a:cubicBezTo>
                      <a:pt x="182" y="73"/>
                      <a:pt x="182" y="73"/>
                      <a:pt x="182" y="73"/>
                    </a:cubicBezTo>
                    <a:lnTo>
                      <a:pt x="176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4" name="Freeform 31"/>
              <p:cNvSpPr>
                <a:spLocks/>
              </p:cNvSpPr>
              <p:nvPr userDrawn="1"/>
            </p:nvSpPr>
            <p:spPr bwMode="gray">
              <a:xfrm>
                <a:off x="9880551" y="4378961"/>
                <a:ext cx="1086849" cy="233405"/>
              </a:xfrm>
              <a:custGeom>
                <a:avLst/>
                <a:gdLst>
                  <a:gd name="T0" fmla="*/ 610 w 610"/>
                  <a:gd name="T1" fmla="*/ 33 h 131"/>
                  <a:gd name="T2" fmla="*/ 304 w 610"/>
                  <a:gd name="T3" fmla="*/ 131 h 131"/>
                  <a:gd name="T4" fmla="*/ 0 w 610"/>
                  <a:gd name="T5" fmla="*/ 33 h 131"/>
                  <a:gd name="T6" fmla="*/ 0 w 610"/>
                  <a:gd name="T7" fmla="*/ 0 h 131"/>
                  <a:gd name="T8" fmla="*/ 610 w 610"/>
                  <a:gd name="T9" fmla="*/ 0 h 131"/>
                  <a:gd name="T10" fmla="*/ 610 w 610"/>
                  <a:gd name="T11" fmla="*/ 3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131">
                    <a:moveTo>
                      <a:pt x="610" y="33"/>
                    </a:moveTo>
                    <a:lnTo>
                      <a:pt x="304" y="131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610" y="0"/>
                    </a:lnTo>
                    <a:lnTo>
                      <a:pt x="610" y="33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5" name="Rectangle 32"/>
              <p:cNvSpPr>
                <a:spLocks noChangeArrowheads="1"/>
              </p:cNvSpPr>
              <p:nvPr userDrawn="1"/>
            </p:nvSpPr>
            <p:spPr bwMode="gray">
              <a:xfrm>
                <a:off x="9741577" y="4343327"/>
                <a:ext cx="1364797" cy="58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6" name="Rectangle 33"/>
              <p:cNvSpPr>
                <a:spLocks noChangeArrowheads="1"/>
              </p:cNvSpPr>
              <p:nvPr userDrawn="1"/>
            </p:nvSpPr>
            <p:spPr bwMode="gray">
              <a:xfrm>
                <a:off x="10254712" y="5490754"/>
                <a:ext cx="338527" cy="8730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  <p:sp>
            <p:nvSpPr>
              <p:cNvPr id="57" name="Rectangle 100"/>
              <p:cNvSpPr>
                <a:spLocks noChangeArrowheads="1"/>
              </p:cNvSpPr>
              <p:nvPr userDrawn="1"/>
            </p:nvSpPr>
            <p:spPr bwMode="gray">
              <a:xfrm>
                <a:off x="9880551" y="4402123"/>
                <a:ext cx="1086849" cy="35634"/>
              </a:xfrm>
              <a:prstGeom prst="rect">
                <a:avLst/>
              </a:pr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0837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722611"/>
            <a:ext cx="8741309" cy="990079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73" indent="0">
              <a:buNone/>
              <a:defRPr/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755390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0762" y="722611"/>
            <a:ext cx="8741309" cy="9900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7545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725321"/>
            <a:ext cx="4168376" cy="106490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324" b="0">
                <a:latin typeface="+mn-lt"/>
              </a:defRPr>
            </a:lvl1pPr>
            <a:lvl2pPr marL="187915" indent="0">
              <a:buFont typeface="Wingdings" panose="05000000000000000000" pitchFamily="2" charset="2"/>
              <a:buNone/>
              <a:defRPr sz="1029" b="0"/>
            </a:lvl2pPr>
            <a:lvl3pPr marL="331476" indent="0">
              <a:buFont typeface="Wingdings" panose="05000000000000000000" pitchFamily="2" charset="2"/>
              <a:buNone/>
              <a:tabLst/>
              <a:defRPr sz="1029" b="0"/>
            </a:lvl3pPr>
            <a:lvl4pPr marL="479706" indent="0">
              <a:buFont typeface="Wingdings" panose="05000000000000000000" pitchFamily="2" charset="2"/>
              <a:buNone/>
              <a:defRPr sz="1029" b="0"/>
            </a:lvl4pPr>
            <a:lvl5pPr marL="627938" indent="0">
              <a:buFont typeface="Wingdings" panose="05000000000000000000" pitchFamily="2" charset="2"/>
              <a:buNone/>
              <a:tabLst/>
              <a:defRPr sz="1029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76197" y="725321"/>
            <a:ext cx="4168376" cy="1399870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324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15" indent="0">
              <a:buFont typeface="Arial" panose="020B0604020202020204" pitchFamily="34" charset="0"/>
              <a:buNone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476" indent="0">
              <a:buFont typeface="Arial" panose="020B0604020202020204" pitchFamily="34" charset="0"/>
              <a:buNone/>
              <a:tabLst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06" indent="0">
              <a:buFont typeface="Arial" panose="020B0604020202020204" pitchFamily="34" charset="0"/>
              <a:buNone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7938" indent="0">
              <a:buFont typeface="Arial" panose="020B0604020202020204" pitchFamily="34" charset="0"/>
              <a:buNone/>
              <a:tabLst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163" marR="0" lvl="0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163" marR="0" lvl="1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163" marR="0" lvl="2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163" marR="0" lvl="3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163" marR="0" lvl="4" indent="-378163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073238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3134" y="722612"/>
            <a:ext cx="4168376" cy="1064907"/>
          </a:xfrm>
        </p:spPr>
        <p:txBody>
          <a:bodyPr wrap="square">
            <a:spAutoFit/>
          </a:bodyPr>
          <a:lstStyle>
            <a:lvl1pPr marL="170407" indent="-170407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1324" b="0">
                <a:latin typeface="+mn-lt"/>
              </a:defRPr>
            </a:lvl1pPr>
            <a:lvl2pPr marL="313969" indent="-126054">
              <a:buFont typeface="Wingdings" panose="05000000000000000000" pitchFamily="2" charset="2"/>
              <a:buChar char=""/>
              <a:defRPr sz="1029" b="0"/>
            </a:lvl2pPr>
            <a:lvl3pPr marL="470370" indent="-138893">
              <a:buFont typeface="Wingdings" panose="05000000000000000000" pitchFamily="2" charset="2"/>
              <a:buChar char=""/>
              <a:tabLst/>
              <a:defRPr sz="1029" b="0"/>
            </a:lvl3pPr>
            <a:lvl4pPr marL="609263" indent="-129557">
              <a:buFont typeface="Wingdings" panose="05000000000000000000" pitchFamily="2" charset="2"/>
              <a:buChar char=""/>
              <a:defRPr sz="1029" b="0"/>
            </a:lvl4pPr>
            <a:lvl5pPr marL="752825" indent="-124888">
              <a:buFont typeface="Wingdings" panose="05000000000000000000" pitchFamily="2" charset="2"/>
              <a:buChar char=""/>
              <a:tabLst/>
              <a:defRPr sz="1029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80489" y="722611"/>
            <a:ext cx="4168376" cy="1399870"/>
          </a:xfrm>
        </p:spPr>
        <p:txBody>
          <a:bodyPr wrap="square">
            <a:spAutoFit/>
          </a:bodyPr>
          <a:lstStyle>
            <a:lvl1pPr marL="211258" indent="-211258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1324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24" indent="-252109"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585" indent="-252109">
              <a:tabLst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15" indent="-252109"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046" indent="-252109">
              <a:tabLst/>
              <a:defRPr lang="en-US" sz="1029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07" marR="0" lvl="0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07" marR="0" lvl="1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07" marR="0" lvl="2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07" marR="0" lvl="3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07" marR="0" lvl="4" indent="-170407" algn="l" defTabSz="68577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69893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809881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40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6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2101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159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40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2096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59195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2941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804223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59195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2941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54858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275772"/>
            <a:ext cx="3596905" cy="591957"/>
          </a:xfrm>
        </p:spPr>
        <p:txBody>
          <a:bodyPr wrap="square" anchor="ctr">
            <a:spAutoFit/>
          </a:bodyPr>
          <a:lstStyle>
            <a:lvl1pPr>
              <a:defRPr sz="2941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2" y="0"/>
            <a:ext cx="5143238" cy="51420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58095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3136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86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3669" y="722612"/>
            <a:ext cx="8740142" cy="999056"/>
          </a:xfrm>
        </p:spPr>
        <p:txBody>
          <a:bodyPr/>
          <a:lstStyle>
            <a:lvl1pPr marL="0" indent="0">
              <a:buNone/>
              <a:defRPr sz="205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95" indent="0">
              <a:buNone/>
              <a:defRPr sz="80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18" indent="0">
              <a:buNone/>
              <a:defRPr sz="772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87" indent="0">
              <a:buNone/>
              <a:defRPr sz="772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19" indent="0">
              <a:buNone/>
              <a:defRPr sz="772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69019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574393"/>
            <a:ext cx="3361593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443" eaLnBrk="0" hangingPunct="0"/>
            <a:r>
              <a:rPr lang="en-US" sz="51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6159" y="353769"/>
            <a:ext cx="1090693" cy="2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1" y="722612"/>
            <a:ext cx="8740142" cy="1275477"/>
          </a:xfrm>
          <a:prstGeom prst="rect">
            <a:avLst/>
          </a:prstGeom>
        </p:spPr>
        <p:txBody>
          <a:bodyPr/>
          <a:lstStyle>
            <a:lvl1pPr marL="213593" indent="-213593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81" indent="-2065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73" indent="-213593">
              <a:buClr>
                <a:schemeClr val="tx1"/>
              </a:buClr>
              <a:buSzPct val="90000"/>
              <a:buFont typeface="Arial" pitchFamily="34" charset="0"/>
              <a:buChar char="•"/>
              <a:defRPr sz="13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46" indent="-168073">
              <a:buClr>
                <a:schemeClr val="tx1"/>
              </a:buClr>
              <a:buSzPct val="90000"/>
              <a:buFont typeface="Arial" pitchFamily="34" charset="0"/>
              <a:buChar char="•"/>
              <a:defRPr sz="117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919" indent="-168073">
              <a:buClr>
                <a:schemeClr val="tx1"/>
              </a:buClr>
              <a:buSzPct val="90000"/>
              <a:buFont typeface="Arial" pitchFamily="34" charset="0"/>
              <a:buChar char="•"/>
              <a:defRPr sz="10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69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E5F15-7F09-4D61-90D5-4C48FFCAB8AC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C6757-4293-424E-93E2-ABCF35D5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1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168" y="925514"/>
            <a:ext cx="8683819" cy="3554416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000"/>
              </a:spcBef>
              <a:defRPr sz="2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2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22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169" y="141556"/>
            <a:ext cx="7594879" cy="406715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algn="l">
              <a:defRPr sz="35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325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3168" y="925514"/>
            <a:ext cx="4343400" cy="3554416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000"/>
              </a:spcBef>
              <a:defRPr sz="2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2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22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576568" y="925514"/>
            <a:ext cx="4343400" cy="3554416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000"/>
              </a:spcBef>
              <a:defRPr sz="2800">
                <a:solidFill>
                  <a:srgbClr val="000000"/>
                </a:solidFill>
              </a:defRPr>
            </a:lvl1pPr>
            <a:lvl2pPr>
              <a:spcBef>
                <a:spcPts val="1000"/>
              </a:spcBef>
              <a:defRPr sz="2600">
                <a:solidFill>
                  <a:srgbClr val="000000"/>
                </a:solidFill>
              </a:defRPr>
            </a:lvl2pPr>
            <a:lvl3pPr>
              <a:spcBef>
                <a:spcPts val="1000"/>
              </a:spcBef>
              <a:defRPr sz="2200">
                <a:solidFill>
                  <a:srgbClr val="000000"/>
                </a:solidFill>
              </a:defRPr>
            </a:lvl3pPr>
            <a:lvl4pPr>
              <a:spcBef>
                <a:spcPts val="1000"/>
              </a:spcBef>
              <a:defRPr sz="1800">
                <a:solidFill>
                  <a:srgbClr val="000000"/>
                </a:solidFill>
              </a:defRPr>
            </a:lvl4pPr>
            <a:lvl5pPr>
              <a:spcBef>
                <a:spcPts val="10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3169" y="141556"/>
            <a:ext cx="7594879" cy="406715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algn="l">
              <a:defRPr sz="35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68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7F73-86FD-4905-8966-FD488E80F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7734D-EF04-4EB5-A925-9DFF75B2C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EF006-573D-4888-9B17-98A37A00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9C0E-27FA-48A9-A6C1-F18DF27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F0EF-5533-4ECE-ADFF-E2641C21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4E82-5690-494E-9092-D3C409F6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0BA5D-6139-4A2E-A721-5F158AB28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BBF7-DE4D-43A3-9E20-874DB3B1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C2BAD-2CB3-4D48-A02A-623C4EA3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479CD-BFBF-451E-9947-E166780A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2C08-774E-4F37-9F51-E10A0CC5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F5EBB-8CAA-4A89-A23F-352E427B8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0389B-308D-42A3-9634-CCFC3CB4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039CC-2445-4277-ADFF-51636AB7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89059-D566-4515-8970-F365F681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FD93-08D1-3D47-8B88-9F159745C9D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B5-1BB9-A14A-BFB4-1A837A3C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7" r:id="rId2"/>
    <p:sldLayoutId id="2147483689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E5F15-7F09-4D61-90D5-4C48FFCAB8AC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C6757-4293-424E-93E2-ABCF35D5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5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6FA3F-8FD1-48CC-8B99-A1AD25A0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BC10C-2D40-4921-8F70-357843B7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53DB8-CA19-44FB-8934-CDB8A3187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0A10B-9213-4535-940D-82732FB1D228}" type="datetimeFigureOut">
              <a:rPr lang="en-US" smtClean="0"/>
              <a:t>18/4/2020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F6698-134D-4058-A84D-43C8E2873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AA33-C73B-462E-9CC5-FEF54F801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70BCE-4583-4BE4-8A3D-806F62F9E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4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2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3373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0" y="666577"/>
            <a:ext cx="8740141" cy="99007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6890310" y="2259293"/>
            <a:ext cx="5143967" cy="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</p:sldLayoutIdLst>
  <p:transition>
    <p:fade/>
  </p:transition>
  <p:txStyles>
    <p:titleStyle>
      <a:lvl1pPr algn="l" defTabSz="685775" rtl="0" eaLnBrk="1" latinLnBrk="0" hangingPunct="1">
        <a:lnSpc>
          <a:spcPct val="90000"/>
        </a:lnSpc>
        <a:spcBef>
          <a:spcPct val="0"/>
        </a:spcBef>
        <a:buNone/>
        <a:defRPr lang="en-US" sz="1765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73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45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18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8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290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8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362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8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82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58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46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75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1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9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6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2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Imaginecup.com/Americas" TargetMode="External"/><Relationship Id="rId5" Type="http://schemas.openxmlformats.org/officeDocument/2006/relationships/hyperlink" Target="ImagineCup.com/EMEA" TargetMode="External"/><Relationship Id="rId4" Type="http://schemas.openxmlformats.org/officeDocument/2006/relationships/hyperlink" Target="ImagineCup.com/Asi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SP-Help@Microsoft.com" TargetMode="External"/><Relationship Id="rId5" Type="http://schemas.openxmlformats.org/officeDocument/2006/relationships/hyperlink" Target="https://www.microsoft.com/learning/browse-new-certification.aspx" TargetMode="Externa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igaming.com/more-information/msp-even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localhost.mlh.io/" TargetMode="External"/><Relationship Id="rId7" Type="http://schemas.openxmlformats.org/officeDocument/2006/relationships/hyperlink" Target="https://localhost.mlh.io/activities/azure-vide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.mlh.io/activities/azure-blockchain/" TargetMode="External"/><Relationship Id="rId5" Type="http://schemas.openxmlformats.org/officeDocument/2006/relationships/hyperlink" Target="https://localhost.mlh.io/activities/azure-bots/" TargetMode="External"/><Relationship Id="rId4" Type="http://schemas.openxmlformats.org/officeDocument/2006/relationships/hyperlink" Target="https://localhost.mlh.io/activities/azure-nod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publicdomainpictures.net/view-image.php?image=13757&amp;picture=wordcloud-welcome-heart-1&amp;large=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nam06.safelinks.protection.outlook.com/?url=https://help.aigaming.com/more-information/msp-event&amp;data=02|01|justgar@microsoft.com|ca9625a1f425419e551608d677b47407|72f988bf86f141af91ab2d7cd011db47|1|0|636828015006182213&amp;sdata=kFweyluII6QP6Z3jsS636nurV1JArRvuTxTcfUSTOPs%3D&amp;reserved=0" TargetMode="External"/><Relationship Id="rId3" Type="http://schemas.openxmlformats.org/officeDocument/2006/relationships/hyperlink" Target="https://teams.microsoft.com/_#/tab::82fbecd8-2cf8-4d6b-b769-38703714a63e/Benefits%20that%20MSPs%20receive?threadId=19:2824b66408a347e6a4452614f685c7f6@thread.skype&amp;ctx=channel" TargetMode="External"/><Relationship Id="rId7" Type="http://schemas.openxmlformats.org/officeDocument/2006/relationships/hyperlink" Target="https://github.com/Microsoft/computerscience" TargetMode="External"/><Relationship Id="rId12" Type="http://schemas.openxmlformats.org/officeDocument/2006/relationships/hyperlink" Target="https://teams.microsoft.com/_#/tab::8e9c1a75-a04b-47ef-a6fa-ac59813e7f85/Plan%20in-person%20engagements?threadId=19:028061947968451cafaebaa7d0f86df5@thread.skype&amp;ctx=channe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s.microsoft.com/_#/tab::132574ea-1779-4d8c-93f1-53f46858410b/Benefits%20that%20MSPs%20receive?threadId=19:2824b66408a347e6a4452614f685c7f6@thread.skype&amp;ctx=channel" TargetMode="External"/><Relationship Id="rId11" Type="http://schemas.openxmlformats.org/officeDocument/2006/relationships/hyperlink" Target="mailto:msp-help@microsoft.com" TargetMode="External"/><Relationship Id="rId5" Type="http://schemas.openxmlformats.org/officeDocument/2006/relationships/hyperlink" Target="https://teams.microsoft.com/_#/tab::363c86a0-0a2f-49d2-96e5-e2db1fb3d18c/Benefits%20that%20MSPs%20receive?threadId=19:2824b66408a347e6a4452614f685c7f6@thread.skype&amp;ctx=channel" TargetMode="External"/><Relationship Id="rId10" Type="http://schemas.openxmlformats.org/officeDocument/2006/relationships/hyperlink" Target="http://aka.ms/MSPCatering" TargetMode="External"/><Relationship Id="rId4" Type="http://schemas.openxmlformats.org/officeDocument/2006/relationships/hyperlink" Target="https://teams.microsoft.com/_#/tab::21ab233d-8c3f-456c-b8c3-d88879c6850e/Benefits%20that%20MSPs%20receive?threadId=19:2824b66408a347e6a4452614f685c7f6@thread.skype&amp;ctx=channel" TargetMode="External"/><Relationship Id="rId9" Type="http://schemas.openxmlformats.org/officeDocument/2006/relationships/hyperlink" Target="https://localhost.mlh.io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entpartners.microsoft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cid:image004.png@01D4906A.E8350930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learn/" TargetMode="Externa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imaginecup.com/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150" y="1304560"/>
            <a:ext cx="8246802" cy="373949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 to MSP Program</a:t>
            </a:r>
            <a:endParaRPr lang="en-US" b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8151" y="1764116"/>
            <a:ext cx="8268890" cy="62324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"/>
              </a:rPr>
              <a:t>Chirag Sharma</a:t>
            </a:r>
          </a:p>
          <a:p>
            <a:r>
              <a:rPr lang="en-US">
                <a:cs typeface="Segoe UI"/>
              </a:rPr>
              <a:t>Sai Lakshmi </a:t>
            </a:r>
            <a:r>
              <a:rPr lang="en-US" err="1">
                <a:cs typeface="Segoe UI"/>
              </a:rPr>
              <a:t>Seemakurthi</a:t>
            </a:r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Nancy</a:t>
            </a:r>
          </a:p>
        </p:txBody>
      </p:sp>
    </p:spTree>
    <p:extLst>
      <p:ext uri="{BB962C8B-B14F-4D97-AF65-F5344CB8AC3E}">
        <p14:creationId xmlns:p14="http://schemas.microsoft.com/office/powerpoint/2010/main" val="14443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FB0BEC-1501-4C1B-A87E-0C3EE357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171AB-D73C-43BB-BB7D-55708196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1" y="217468"/>
            <a:ext cx="8942070" cy="337327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bg1"/>
                </a:solidFill>
                <a:latin typeface="Segoe Pro SemiLight" panose="020B0402040204020203" pitchFamily="34" charset="0"/>
                <a:cs typeface="Segoe UI Light" panose="020B0502040204020203" pitchFamily="34" charset="0"/>
              </a:rPr>
              <a:t>Imagine Cup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732FC-7BFF-4E9A-9E90-C920EB7B07C7}"/>
              </a:ext>
            </a:extLst>
          </p:cNvPr>
          <p:cNvSpPr txBox="1"/>
          <p:nvPr/>
        </p:nvSpPr>
        <p:spPr>
          <a:xfrm>
            <a:off x="290945" y="2428009"/>
            <a:ext cx="8092037" cy="1883593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Three in-person Regional Finals in Asia, EMEA and the Americas</a:t>
            </a:r>
            <a:r>
              <a:rPr lang="en-US" sz="135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giving competitors and our audience a regionally relevant event to showcase all the amazing student projects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 action="ppaction://hlinkfile"/>
              </a:rPr>
              <a:t>ImagineCup.com/Asia</a:t>
            </a: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 action="ppaction://hlinkfile"/>
              </a:rPr>
              <a:t>ImagineCup.com/EMEA</a:t>
            </a: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6" action="ppaction://hlinkfile"/>
              </a:rPr>
              <a:t>ImagineCup.com/Americas</a:t>
            </a: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35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Teams will compete in Online Regional Finals</a:t>
            </a: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for a chance to advance to in-person Regional Finals in Australia, Netherlands, and the USA.</a:t>
            </a: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35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teams will compete for over </a:t>
            </a: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$20,000 in prizing at each Regional Final</a:t>
            </a: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1</a:t>
            </a:r>
            <a:r>
              <a:rPr lang="en-US" sz="1350" b="1" baseline="3000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</a:t>
            </a:r>
            <a:r>
              <a:rPr lang="en-US" sz="1350" b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place team from each region will advance to the World Championship for a chance at $100,000 and to take home the Imagine Cup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2949B-4F4A-417D-A270-7A2D1F91C52F}"/>
              </a:ext>
            </a:extLst>
          </p:cNvPr>
          <p:cNvSpPr txBox="1"/>
          <p:nvPr/>
        </p:nvSpPr>
        <p:spPr>
          <a:xfrm>
            <a:off x="602673" y="1111827"/>
            <a:ext cx="799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Imagine Cup is more than just a tech competition. It’s a chance to work with friends, gain new skills, and meet other students from across the globe who want to make a difference.</a:t>
            </a:r>
          </a:p>
        </p:txBody>
      </p:sp>
    </p:spTree>
    <p:extLst>
      <p:ext uri="{BB962C8B-B14F-4D97-AF65-F5344CB8AC3E}">
        <p14:creationId xmlns:p14="http://schemas.microsoft.com/office/powerpoint/2010/main" val="82348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B7D2-806E-5741-835B-82AF6E7B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You could win...</a:t>
            </a:r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9F297C0-2F4E-4F47-835A-41871DF90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541" y="946954"/>
            <a:ext cx="1524885" cy="1667349"/>
          </a:xfr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D5C0EAB-417E-8542-B593-169F54C7E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44" y="983214"/>
            <a:ext cx="1633312" cy="1608611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3093186-BBF3-A94A-BB4B-16DA790EF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74" y="995133"/>
            <a:ext cx="1614128" cy="160861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A180670-3384-834C-8617-721C5EAA7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296" y="2885148"/>
            <a:ext cx="1633311" cy="1636237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2A74196-8CCF-6146-97D8-E522BCC10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738" y="2891133"/>
            <a:ext cx="1633311" cy="16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0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2272C2-3D0B-41EE-AE3C-231C39A6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171AB-D73C-43BB-BB7D-55708196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1" y="217468"/>
            <a:ext cx="8942070" cy="337327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bg1"/>
                </a:solidFill>
                <a:latin typeface="Segoe Pro SemiLight" panose="020B0402040204020203" pitchFamily="34" charset="0"/>
                <a:cs typeface="Segoe UI Light" panose="020B0502040204020203" pitchFamily="34" charset="0"/>
              </a:rPr>
              <a:t>MSP Regional Summits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732FC-7BFF-4E9A-9E90-C920EB7B07C7}"/>
              </a:ext>
            </a:extLst>
          </p:cNvPr>
          <p:cNvSpPr txBox="1"/>
          <p:nvPr/>
        </p:nvSpPr>
        <p:spPr>
          <a:xfrm>
            <a:off x="201931" y="714516"/>
            <a:ext cx="8740138" cy="4376583"/>
          </a:xfrm>
          <a:prstGeom prst="rect">
            <a:avLst/>
          </a:prstGeom>
          <a:noFill/>
        </p:spPr>
        <p:txBody>
          <a:bodyPr wrap="square" lIns="137160" tIns="109728" rIns="137160" bIns="109728" rtlCol="0" anchor="t">
            <a:spAutoFit/>
          </a:bodyPr>
          <a:lstStyle/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r>
              <a:rPr lang="en-US" sz="1350">
                <a:latin typeface="Segoe UI Light"/>
                <a:cs typeface="Segoe UI Light"/>
              </a:rPr>
              <a:t>A select group of MSPs to attend one of the three Regional Summits</a:t>
            </a:r>
            <a:endParaRPr lang="en-US">
              <a:latin typeface="Segoe UI Light"/>
              <a:cs typeface="Segoe UI Light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r>
              <a:rPr lang="en-US" sz="1350">
                <a:latin typeface="Segoe UI Light"/>
                <a:cs typeface="Segoe UI Light"/>
              </a:rPr>
              <a:t>Learn, grow, and network with fellow MSPs and professional developers</a:t>
            </a: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r>
              <a:rPr lang="en-US" sz="1350">
                <a:latin typeface="Segoe UI Light"/>
                <a:cs typeface="Segoe UI Light"/>
              </a:rPr>
              <a:t>Co-located with </a:t>
            </a:r>
            <a:r>
              <a:rPr lang="en-US" sz="1350" b="1">
                <a:latin typeface="Segoe UI Light"/>
                <a:cs typeface="Segoe UI Light"/>
              </a:rPr>
              <a:t>Microsoft Ignite | The Tour </a:t>
            </a:r>
            <a:r>
              <a:rPr lang="en-US" sz="1350">
                <a:latin typeface="Segoe UI Light"/>
                <a:cs typeface="Segoe UI Light"/>
              </a:rPr>
              <a:t>and </a:t>
            </a:r>
            <a:r>
              <a:rPr lang="en-US" sz="1350" b="1">
                <a:latin typeface="Segoe UI Light"/>
                <a:cs typeface="Segoe UI Light"/>
              </a:rPr>
              <a:t>Imagine Cup Regional Finals</a:t>
            </a: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r>
              <a:rPr lang="en-US" sz="1350">
                <a:latin typeface="Segoe UI Light"/>
                <a:cs typeface="Segoe UI Light"/>
              </a:rPr>
              <a:t>Travel, hotel, food everything is managed by Microsoft.</a:t>
            </a: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r>
              <a:rPr lang="en-US" sz="1350">
                <a:latin typeface="Segoe UI Light"/>
                <a:cs typeface="Segoe UI Light"/>
              </a:rPr>
              <a:t>Summit happens in three regions namely, Asia, EMEA and America.</a:t>
            </a: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3995" indent="-213995" defTabSz="685800">
              <a:buFont typeface="Arial" panose="020B0604020202020204" pitchFamily="34" charset="0"/>
              <a:buChar char="•"/>
              <a:defRPr/>
            </a:pPr>
            <a:endParaRPr lang="en-US" sz="1350" b="1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4942C3-5F87-4B8F-9AFB-643F562A0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207" y="2152021"/>
            <a:ext cx="5114962" cy="23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9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1452" y="141555"/>
            <a:ext cx="6362158" cy="40671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/>
              <a:t>MSPs can get free certs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73FD7-C4C4-4492-9E28-BAA25CEA8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1030744"/>
            <a:ext cx="3232150" cy="33668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1E61E5-97C0-4AB8-8632-75ECDB759B93}"/>
              </a:ext>
            </a:extLst>
          </p:cNvPr>
          <p:cNvSpPr/>
          <p:nvPr/>
        </p:nvSpPr>
        <p:spPr>
          <a:xfrm>
            <a:off x="4131128" y="941338"/>
            <a:ext cx="4775200" cy="249299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>
                <a:hlinkClick r:id="rId5"/>
              </a:rPr>
              <a:t>https://www.microsoft.com/learning/</a:t>
            </a:r>
            <a:br>
              <a:rPr lang="en-US">
                <a:hlinkClick r:id="rId5"/>
              </a:rPr>
            </a:br>
            <a:r>
              <a:rPr lang="en-US">
                <a:hlinkClick r:id="rId5"/>
              </a:rPr>
              <a:t>browse-new-certification.aspx</a:t>
            </a:r>
            <a:r>
              <a:rPr lang="en-US"/>
              <a:t> </a:t>
            </a:r>
          </a:p>
          <a:p>
            <a:endParaRPr lang="en-US"/>
          </a:p>
          <a:p>
            <a:r>
              <a:rPr lang="en-US"/>
              <a:t>Would you like to get certified?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Write a blog post or record a video tutorial to help others learn a concept required for the Azure exam and report to </a:t>
            </a:r>
            <a:r>
              <a:rPr lang="en-US" sz="1400">
                <a:ea typeface="+mn-lt"/>
                <a:cs typeface="+mn-lt"/>
                <a:hlinkClick r:id="rId6"/>
              </a:rPr>
              <a:t>MSP-Help@Microsoft.com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Attend a Microsoft Ignite the Tour and avail the benefits.</a:t>
            </a:r>
          </a:p>
        </p:txBody>
      </p:sp>
    </p:spTree>
    <p:extLst>
      <p:ext uri="{BB962C8B-B14F-4D97-AF65-F5344CB8AC3E}">
        <p14:creationId xmlns:p14="http://schemas.microsoft.com/office/powerpoint/2010/main" val="248918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66BC0-9AF1-2343-8F52-B12E4087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5057CB-A285-42ED-9AC3-968D4890B1E2}"/>
              </a:ext>
            </a:extLst>
          </p:cNvPr>
          <p:cNvSpPr/>
          <p:nvPr/>
        </p:nvSpPr>
        <p:spPr>
          <a:xfrm>
            <a:off x="1156545" y="1939365"/>
            <a:ext cx="6338047" cy="1093694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B6F2-1D95-4E89-ADCD-AF15E89726C8}"/>
              </a:ext>
            </a:extLst>
          </p:cNvPr>
          <p:cNvSpPr txBox="1"/>
          <p:nvPr/>
        </p:nvSpPr>
        <p:spPr>
          <a:xfrm>
            <a:off x="758649" y="2224602"/>
            <a:ext cx="7532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Stuff to help you on-campus and online…</a:t>
            </a:r>
          </a:p>
        </p:txBody>
      </p:sp>
    </p:spTree>
    <p:extLst>
      <p:ext uri="{BB962C8B-B14F-4D97-AF65-F5344CB8AC3E}">
        <p14:creationId xmlns:p14="http://schemas.microsoft.com/office/powerpoint/2010/main" val="337444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3167" y="835867"/>
            <a:ext cx="8683819" cy="3664416"/>
          </a:xfrm>
        </p:spPr>
        <p:txBody>
          <a:bodyPr vert="horz" lIns="0" tIns="0" rIns="0" bIns="0" rtlCol="0" anchor="t">
            <a:normAutofit/>
          </a:bodyPr>
          <a:lstStyle/>
          <a:p>
            <a:pPr marL="57150" indent="0">
              <a:buNone/>
            </a:pPr>
            <a:r>
              <a:rPr lang="en-US" sz="2000"/>
              <a:t>Plan and lead your own AI Gaming competition on your campus or online!</a:t>
            </a:r>
          </a:p>
          <a:p>
            <a:pPr marL="514350" indent="-457200"/>
            <a:r>
              <a:rPr lang="en-US" sz="1400">
                <a:solidFill>
                  <a:schemeClr val="accent5"/>
                </a:solidFill>
              </a:rPr>
              <a:t>Challenge: Who can build the fastest machine learning model to play a card-matching game?</a:t>
            </a:r>
          </a:p>
          <a:p>
            <a:pPr marL="514350" indent="-457200"/>
            <a:r>
              <a:rPr lang="en-US" sz="1400">
                <a:solidFill>
                  <a:schemeClr val="accent5"/>
                </a:solidFill>
              </a:rPr>
              <a:t>Minimal set-up required. Python-editor, instructions, tournament, and how-to are all online.</a:t>
            </a:r>
          </a:p>
          <a:p>
            <a:pPr marL="514350" indent="-457200"/>
            <a:r>
              <a:rPr lang="en-US" sz="1400">
                <a:solidFill>
                  <a:schemeClr val="accent5"/>
                </a:solidFill>
              </a:rPr>
              <a:t>Use Azure Cognitive Services to enhance matching through Computer Vision and Text Analytics</a:t>
            </a:r>
          </a:p>
          <a:p>
            <a:pPr marL="514350" indent="-457200"/>
            <a:r>
              <a:rPr lang="en-US" sz="1400">
                <a:solidFill>
                  <a:schemeClr val="accent5"/>
                </a:solidFill>
              </a:rPr>
              <a:t>Start exploring this: </a:t>
            </a:r>
            <a:r>
              <a:rPr lang="en-US" sz="1400">
                <a:solidFill>
                  <a:schemeClr val="accent5"/>
                </a:solidFill>
                <a:hlinkClick r:id="rId3"/>
              </a:rPr>
              <a:t>https://help.aigaming.com/more-information/msp-event</a:t>
            </a:r>
            <a:r>
              <a:rPr lang="en-US" sz="1400">
                <a:solidFill>
                  <a:schemeClr val="accent5"/>
                </a:solidFill>
              </a:rPr>
              <a:t>.</a:t>
            </a:r>
          </a:p>
          <a:p>
            <a:pPr marL="514350" indent="-457200"/>
            <a:endParaRPr lang="en-US" sz="1400">
              <a:solidFill>
                <a:schemeClr val="accent5"/>
              </a:solidFill>
            </a:endParaRPr>
          </a:p>
          <a:p>
            <a:pPr marL="514350" indent="-457200"/>
            <a:endParaRPr lang="en-US" sz="20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8" y="141555"/>
            <a:ext cx="6974825" cy="40671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/>
              <a:t>AI Gaming | MSP Digital Tournament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B2150E-0C31-4F3E-B8D8-D079224F6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16" y="2781037"/>
            <a:ext cx="3971821" cy="2265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3EF4E-9268-416E-A9CE-1347C7C1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259" y="2842343"/>
            <a:ext cx="2431043" cy="16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49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3167" y="835867"/>
            <a:ext cx="8683819" cy="3664416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sz="2000"/>
              <a:t>Want an easy way to skill-up and lead your first workshop?</a:t>
            </a:r>
          </a:p>
          <a:p>
            <a:pPr marL="514350" indent="-457200"/>
            <a:r>
              <a:rPr lang="en-US" sz="1800">
                <a:solidFill>
                  <a:schemeClr val="accent5"/>
                </a:solidFill>
              </a:rPr>
              <a:t>Try leading an MLH </a:t>
            </a:r>
            <a:r>
              <a:rPr lang="en-US" sz="1800" err="1">
                <a:solidFill>
                  <a:schemeClr val="accent5"/>
                </a:solidFill>
              </a:rPr>
              <a:t>LocalHost</a:t>
            </a:r>
            <a:r>
              <a:rPr lang="en-US" sz="1800">
                <a:solidFill>
                  <a:schemeClr val="accent5"/>
                </a:solidFill>
              </a:rPr>
              <a:t> workshop!</a:t>
            </a:r>
            <a:br>
              <a:rPr lang="en-US" sz="1800">
                <a:solidFill>
                  <a:schemeClr val="accent5"/>
                </a:solidFill>
              </a:rPr>
            </a:br>
            <a:r>
              <a:rPr lang="en-US" sz="1800">
                <a:solidFill>
                  <a:schemeClr val="accent5"/>
                </a:solidFill>
                <a:hlinkClick r:id="rId3"/>
              </a:rPr>
              <a:t>https://localhost.mlh.io/</a:t>
            </a:r>
            <a:endParaRPr lang="en-US" sz="1800">
              <a:solidFill>
                <a:schemeClr val="accent5"/>
              </a:solidFill>
            </a:endParaRPr>
          </a:p>
          <a:p>
            <a:pPr marL="514350" indent="-457200"/>
            <a:r>
              <a:rPr lang="en-US" sz="1800">
                <a:solidFill>
                  <a:schemeClr val="accent5"/>
                </a:solidFill>
              </a:rPr>
              <a:t>Great way to earn </a:t>
            </a:r>
            <a:r>
              <a:rPr lang="en-US" sz="1800" u="sng">
                <a:solidFill>
                  <a:schemeClr val="accent5"/>
                </a:solidFill>
              </a:rPr>
              <a:t>credibility </a:t>
            </a:r>
            <a:r>
              <a:rPr lang="en-US" sz="1800">
                <a:solidFill>
                  <a:schemeClr val="accent5"/>
                </a:solidFill>
              </a:rPr>
              <a:t>and </a:t>
            </a:r>
            <a:r>
              <a:rPr lang="en-US" sz="1800" u="sng">
                <a:solidFill>
                  <a:schemeClr val="accent5"/>
                </a:solidFill>
              </a:rPr>
              <a:t>recognition</a:t>
            </a:r>
            <a:r>
              <a:rPr lang="en-US" sz="1800">
                <a:solidFill>
                  <a:schemeClr val="accent5"/>
                </a:solidFill>
              </a:rPr>
              <a:t> in both MLH and MSP communities</a:t>
            </a:r>
          </a:p>
          <a:p>
            <a:pPr marL="514350" indent="-457200"/>
            <a:r>
              <a:rPr lang="en-US" sz="1800">
                <a:solidFill>
                  <a:schemeClr val="accent5"/>
                </a:solidFill>
              </a:rPr>
              <a:t>All tech resources are provided. You only need to arrange the event itself.</a:t>
            </a:r>
          </a:p>
          <a:p>
            <a:pPr marL="514350" indent="-457200"/>
            <a:r>
              <a:rPr lang="en-US" sz="1800">
                <a:solidFill>
                  <a:schemeClr val="accent5"/>
                </a:solidFill>
              </a:rPr>
              <a:t>4 Azure-focused modules to choose from:</a:t>
            </a:r>
          </a:p>
          <a:p>
            <a:pPr marL="857250" lvl="1" indent="-285750"/>
            <a:r>
              <a:rPr lang="en-US" sz="1600">
                <a:solidFill>
                  <a:schemeClr val="accent5"/>
                </a:solidFill>
                <a:hlinkClick r:id="rId4"/>
              </a:rPr>
              <a:t>Build and deploy node.JS apps</a:t>
            </a:r>
            <a:endParaRPr lang="en-US" sz="1600">
              <a:solidFill>
                <a:schemeClr val="accent5"/>
              </a:solidFill>
            </a:endParaRPr>
          </a:p>
          <a:p>
            <a:pPr marL="857250" lvl="1" indent="-285750"/>
            <a:r>
              <a:rPr lang="en-US" sz="1600">
                <a:solidFill>
                  <a:schemeClr val="accent5"/>
                </a:solidFill>
                <a:hlinkClick r:id="rId5"/>
              </a:rPr>
              <a:t>Add a FAQ Bot to your website</a:t>
            </a:r>
            <a:endParaRPr lang="en-US" sz="1600">
              <a:solidFill>
                <a:schemeClr val="accent5"/>
              </a:solidFill>
            </a:endParaRPr>
          </a:p>
          <a:p>
            <a:pPr marL="857250" lvl="1" indent="-285750"/>
            <a:r>
              <a:rPr lang="en-US" sz="1600">
                <a:solidFill>
                  <a:schemeClr val="accent5"/>
                </a:solidFill>
                <a:hlinkClick r:id="rId6"/>
              </a:rPr>
              <a:t>Build a Blockchain Ratings App</a:t>
            </a:r>
            <a:endParaRPr lang="en-US" sz="1600">
              <a:solidFill>
                <a:schemeClr val="accent5"/>
              </a:solidFill>
            </a:endParaRPr>
          </a:p>
          <a:p>
            <a:pPr marL="857250" lvl="1" indent="-285750"/>
            <a:r>
              <a:rPr lang="en-US" sz="1600">
                <a:solidFill>
                  <a:schemeClr val="accent5"/>
                </a:solidFill>
                <a:hlinkClick r:id="rId7"/>
              </a:rPr>
              <a:t>Analyze and Transcribe Videos</a:t>
            </a:r>
            <a:endParaRPr lang="en-US" sz="1600">
              <a:solidFill>
                <a:schemeClr val="accent5"/>
              </a:solidFill>
            </a:endParaRPr>
          </a:p>
          <a:p>
            <a:pPr marL="514350" indent="-457200"/>
            <a:endParaRPr lang="en-US" sz="20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41555"/>
            <a:ext cx="6362158" cy="40671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/>
              <a:t>Major League Hacks LocalHost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CAC659-EF83-4C6C-8D63-9B0451020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975" y="3325017"/>
            <a:ext cx="2517175" cy="65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080C24-6220-E247-B808-DC47E23CD92C}"/>
              </a:ext>
            </a:extLst>
          </p:cNvPr>
          <p:cNvSpPr txBox="1"/>
          <p:nvPr/>
        </p:nvSpPr>
        <p:spPr>
          <a:xfrm>
            <a:off x="1097822" y="2015773"/>
            <a:ext cx="7178762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IN" sz="2800">
                <a:solidFill>
                  <a:srgbClr val="FFFFFF"/>
                </a:solidFill>
                <a:cs typeface="Segoe UI Semilight"/>
              </a:rPr>
              <a:t>Stuff to help you organise a virtual event...</a:t>
            </a:r>
          </a:p>
        </p:txBody>
      </p:sp>
    </p:spTree>
    <p:extLst>
      <p:ext uri="{BB962C8B-B14F-4D97-AF65-F5344CB8AC3E}">
        <p14:creationId xmlns:p14="http://schemas.microsoft.com/office/powerpoint/2010/main" val="31469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292C99-9217-E243-A354-95FAAA37C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1600"/>
          </a:p>
          <a:p>
            <a:endParaRPr lang="en-IN" sz="1600"/>
          </a:p>
          <a:p>
            <a:r>
              <a:rPr lang="en-IN" sz="1600"/>
              <a:t>The event must be held on Microsoft Teams meeting hosted on Student Partner Teams.</a:t>
            </a:r>
          </a:p>
          <a:p>
            <a:endParaRPr lang="en-IN" sz="1600"/>
          </a:p>
          <a:p>
            <a:r>
              <a:rPr lang="en-IN" sz="1600"/>
              <a:t>A minimum number of 15 participants must be present during the Team call.</a:t>
            </a:r>
          </a:p>
          <a:p>
            <a:endParaRPr lang="en-IN" sz="1600"/>
          </a:p>
          <a:p>
            <a:r>
              <a:rPr lang="en-IN" sz="1600"/>
              <a:t>The meeting should be recorded and it’s link should be submitted in the reporting tool.</a:t>
            </a:r>
          </a:p>
          <a:p>
            <a:endParaRPr lang="en-IN" sz="1600"/>
          </a:p>
          <a:p>
            <a:r>
              <a:rPr lang="en-IN" sz="1600"/>
              <a:t>You can also invite CPMs for the calls for your support</a:t>
            </a:r>
            <a:r>
              <a:rPr lang="en-IN"/>
              <a:t>.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A23F34-F9CC-4B4C-A28A-D0D11CD1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Information regarding the Virtual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61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65DDDB9-C4CE-7B40-8984-E437680FE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84" y="925513"/>
            <a:ext cx="8669182" cy="35544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398694-6CCC-924E-BBF2-9670D733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Virtual Meeting Checklist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0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E7E82E1-B7AA-4F00-A372-541A75DB5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069" b="5033"/>
          <a:stretch/>
        </p:blipFill>
        <p:spPr>
          <a:xfrm>
            <a:off x="1045564" y="304799"/>
            <a:ext cx="6959012" cy="4672445"/>
          </a:xfrm>
        </p:spPr>
      </p:pic>
    </p:spTree>
    <p:extLst>
      <p:ext uri="{BB962C8B-B14F-4D97-AF65-F5344CB8AC3E}">
        <p14:creationId xmlns:p14="http://schemas.microsoft.com/office/powerpoint/2010/main" val="211132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0EFAAB-FE87-364F-88EC-FB4032231FF2}"/>
              </a:ext>
            </a:extLst>
          </p:cNvPr>
          <p:cNvSpPr txBox="1"/>
          <p:nvPr/>
        </p:nvSpPr>
        <p:spPr>
          <a:xfrm>
            <a:off x="1120411" y="2195645"/>
            <a:ext cx="6548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It's not over yet... We have more for you...</a:t>
            </a:r>
          </a:p>
        </p:txBody>
      </p:sp>
    </p:spTree>
    <p:extLst>
      <p:ext uri="{BB962C8B-B14F-4D97-AF65-F5344CB8AC3E}">
        <p14:creationId xmlns:p14="http://schemas.microsoft.com/office/powerpoint/2010/main" val="2209809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EEE4A-FE4C-8945-AD97-84A3983EB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05" y="807207"/>
            <a:ext cx="8383887" cy="270072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600"/>
              <a:t>A monthly contest created for the Microsoft Student Partners.</a:t>
            </a:r>
            <a:endParaRPr lang="en-IN" sz="1600"/>
          </a:p>
          <a:p>
            <a:r>
              <a:rPr lang="en-US" sz="1600"/>
              <a:t>Region</a:t>
            </a:r>
            <a:r>
              <a:rPr lang="en-IN" sz="1600"/>
              <a:t> :</a:t>
            </a:r>
            <a:r>
              <a:rPr lang="en-US" sz="1600"/>
              <a:t> India only as of now.</a:t>
            </a:r>
            <a:endParaRPr lang="en-IN" sz="1600"/>
          </a:p>
          <a:p>
            <a:r>
              <a:rPr lang="en-US" sz="1600"/>
              <a:t>Goal : To skill Microsoft Student Partners to learn new technologies on MS Learn and write technical blogs with demos, code samples sharing your experiences while building on Azure.</a:t>
            </a:r>
            <a:endParaRPr lang="en-IN" sz="1600"/>
          </a:p>
          <a:p>
            <a:r>
              <a:rPr lang="en-US" sz="1600"/>
              <a:t>Topic</a:t>
            </a:r>
            <a:r>
              <a:rPr lang="en-IN" sz="1600"/>
              <a:t> </a:t>
            </a:r>
            <a:r>
              <a:rPr lang="en-US" sz="1600"/>
              <a:t>: AI and ML - April, May &amp; Jun</a:t>
            </a:r>
            <a:r>
              <a:rPr lang="en-IN" sz="1600"/>
              <a:t>e 2020. </a:t>
            </a:r>
          </a:p>
          <a:p>
            <a:r>
              <a:rPr lang="en-IN" sz="1600"/>
              <a:t>Two winners each month will receive a cool Microsoft developer swag pack delivered to their doorstep and chance to get your story featured on Microsoft Educator Developer.</a:t>
            </a:r>
          </a:p>
          <a:p>
            <a:r>
              <a:rPr lang="en-IN" sz="1600"/>
              <a:t>For</a:t>
            </a:r>
            <a:r>
              <a:rPr lang="en-US" sz="1600"/>
              <a:t> more details- https://aka.ms/msp-dev-stories-india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5DA88-E5F1-8C4D-B0A9-1A2189C6D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83" y="153605"/>
            <a:ext cx="7222663" cy="394665"/>
          </a:xfrm>
        </p:spPr>
        <p:txBody>
          <a:bodyPr>
            <a:normAutofit fontScale="90000"/>
          </a:bodyPr>
          <a:lstStyle/>
          <a:p>
            <a:r>
              <a:rPr lang="en-US"/>
              <a:t>MSP Developer Stories Contest</a:t>
            </a:r>
          </a:p>
        </p:txBody>
      </p:sp>
      <p:pic>
        <p:nvPicPr>
          <p:cNvPr id="4" name="Picture 4" descr="A picture containing table, indoor, person, sitting&#10;&#10;Description generated with very high confidence">
            <a:extLst>
              <a:ext uri="{FF2B5EF4-FFF2-40B4-BE49-F238E27FC236}">
                <a16:creationId xmlns:a16="http://schemas.microsoft.com/office/drawing/2014/main" id="{B4D5DA59-FE46-44D9-9A3C-77277817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3476625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47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66BC0-9AF1-2343-8F52-B12E4087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5057CB-A285-42ED-9AC3-968D4890B1E2}"/>
              </a:ext>
            </a:extLst>
          </p:cNvPr>
          <p:cNvSpPr/>
          <p:nvPr/>
        </p:nvSpPr>
        <p:spPr>
          <a:xfrm>
            <a:off x="1156545" y="1939365"/>
            <a:ext cx="6338047" cy="1093694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B6F2-1D95-4E89-ADCD-AF15E89726C8}"/>
              </a:ext>
            </a:extLst>
          </p:cNvPr>
          <p:cNvSpPr txBox="1"/>
          <p:nvPr/>
        </p:nvSpPr>
        <p:spPr>
          <a:xfrm>
            <a:off x="758649" y="2224602"/>
            <a:ext cx="7532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In summary…</a:t>
            </a:r>
          </a:p>
        </p:txBody>
      </p:sp>
    </p:spTree>
    <p:extLst>
      <p:ext uri="{BB962C8B-B14F-4D97-AF65-F5344CB8AC3E}">
        <p14:creationId xmlns:p14="http://schemas.microsoft.com/office/powerpoint/2010/main" val="590598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1B7952-A6C3-4440-8ABE-15F07172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292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83C251-6AE1-41F8-A7FF-A8750AEBE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168" y="925513"/>
            <a:ext cx="3941566" cy="3687478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5"/>
                </a:solidFill>
              </a:rPr>
              <a:t>Everyone gets:</a:t>
            </a:r>
          </a:p>
          <a:p>
            <a:pPr marL="0" indent="0">
              <a:buNone/>
            </a:pPr>
            <a:endParaRPr lang="en-US" sz="2400" b="1">
              <a:solidFill>
                <a:schemeClr val="accent5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hlinkClick r:id="rId4"/>
              </a:rPr>
              <a:t>$150 monthly of Azure Cloud  </a:t>
            </a:r>
            <a:endParaRPr lang="en-US" sz="220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365 subscription</a:t>
            </a:r>
            <a:endParaRPr lang="en-US" sz="220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hlinkClick r:id="rId5"/>
              </a:rPr>
              <a:t>Visual Studio subscription</a:t>
            </a:r>
            <a:endParaRPr lang="en-US" sz="2200"/>
          </a:p>
          <a:p>
            <a:pPr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200" u="sng">
                <a:solidFill>
                  <a:schemeClr val="accent2"/>
                </a:solidFill>
              </a:rPr>
              <a:t>6-month LinkedIn subscription</a:t>
            </a:r>
            <a:r>
              <a:rPr lang="en-US" sz="2200" u="sng">
                <a:solidFill>
                  <a:schemeClr val="tx2"/>
                </a:solidFill>
              </a:rPr>
              <a:t> </a:t>
            </a:r>
            <a:r>
              <a:rPr lang="en-US" sz="2200" u="sng">
                <a:solidFill>
                  <a:schemeClr val="accent2"/>
                </a:solidFill>
              </a:rPr>
              <a:t>including LinkedIn Learning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hlinkClick r:id="rId6"/>
              </a:rPr>
              <a:t>TechSmith offer for </a:t>
            </a:r>
            <a:br>
              <a:rPr lang="en-US" sz="2200">
                <a:hlinkClick r:id="rId6"/>
              </a:rPr>
            </a:br>
            <a:r>
              <a:rPr lang="en-US" sz="2200">
                <a:hlinkClick r:id="rId6"/>
              </a:rPr>
              <a:t>Snagit and Camtasia</a:t>
            </a:r>
            <a:endParaRPr lang="en-US" sz="220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>
                <a:hlinkClick r:id="rId5"/>
              </a:rPr>
              <a:t>MSP community, mentorship,  events..etc</a:t>
            </a:r>
            <a:endParaRPr lang="en-US" sz="220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2400" b="1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sz="2400" b="1">
              <a:solidFill>
                <a:schemeClr val="accent5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u="sng"/>
          </a:p>
          <a:p>
            <a:pPr>
              <a:buFont typeface="Wingdings" panose="05000000000000000000" pitchFamily="2" charset="2"/>
              <a:buChar char="§"/>
            </a:pPr>
            <a:endParaRPr lang="en-US" sz="4200" u="sn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0D5B48-66AA-4455-A020-866949C5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All the benefits in one place.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5E5BC45-4AF7-46B3-A515-7EE4F6B83A29}"/>
              </a:ext>
            </a:extLst>
          </p:cNvPr>
          <p:cNvSpPr txBox="1">
            <a:spLocks/>
          </p:cNvSpPr>
          <p:nvPr/>
        </p:nvSpPr>
        <p:spPr>
          <a:xfrm>
            <a:off x="4272337" y="876693"/>
            <a:ext cx="4744948" cy="4125252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5"/>
                </a:solidFill>
              </a:rPr>
              <a:t>We help with events you lead: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accent5"/>
                </a:solidFill>
                <a:hlinkClick r:id="rId7"/>
              </a:rPr>
              <a:t>GitHub repo </a:t>
            </a:r>
            <a:r>
              <a:rPr lang="en-US" sz="2000">
                <a:solidFill>
                  <a:schemeClr val="accent5"/>
                </a:solidFill>
              </a:rPr>
              <a:t>of labs, demos, talks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accent5"/>
                </a:solidFill>
              </a:rPr>
              <a:t>Partnerships: </a:t>
            </a:r>
            <a:r>
              <a:rPr lang="en-US" sz="2000">
                <a:solidFill>
                  <a:schemeClr val="accent5"/>
                </a:solidFill>
                <a:hlinkClick r:id="rId8"/>
              </a:rPr>
              <a:t>AI Gaming</a:t>
            </a:r>
            <a:r>
              <a:rPr lang="en-US" sz="2000">
                <a:solidFill>
                  <a:schemeClr val="accent5"/>
                </a:solidFill>
              </a:rPr>
              <a:t>, </a:t>
            </a:r>
            <a:r>
              <a:rPr lang="en-US" sz="2000">
                <a:solidFill>
                  <a:schemeClr val="accent5"/>
                </a:solidFill>
                <a:hlinkClick r:id="rId9"/>
              </a:rPr>
              <a:t>MLH </a:t>
            </a:r>
            <a:r>
              <a:rPr lang="en-US" sz="2000" err="1">
                <a:solidFill>
                  <a:schemeClr val="accent5"/>
                </a:solidFill>
                <a:hlinkClick r:id="rId9"/>
              </a:rPr>
              <a:t>LocalHost</a:t>
            </a:r>
            <a:endParaRPr lang="en-US" sz="200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accent5"/>
                </a:solidFill>
                <a:hlinkClick r:id="rId10"/>
              </a:rPr>
              <a:t>Subway</a:t>
            </a:r>
            <a:r>
              <a:rPr lang="en-US" sz="2000">
                <a:solidFill>
                  <a:schemeClr val="accent5"/>
                </a:solidFill>
              </a:rPr>
              <a:t> (most countries)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accent5"/>
                </a:solidFill>
                <a:hlinkClick r:id="rId11"/>
              </a:rPr>
              <a:t>Reimbursements</a:t>
            </a:r>
            <a:r>
              <a:rPr lang="en-US" sz="2000">
                <a:solidFill>
                  <a:schemeClr val="accent5"/>
                </a:solidFill>
              </a:rPr>
              <a:t> (4 countries so far)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accent5"/>
                </a:solidFill>
              </a:rPr>
              <a:t>Videos and live guidance on </a:t>
            </a:r>
            <a:r>
              <a:rPr lang="en-US" sz="2000">
                <a:solidFill>
                  <a:schemeClr val="accent5"/>
                </a:solidFill>
                <a:hlinkClick r:id="rId12"/>
              </a:rPr>
              <a:t>Teams</a:t>
            </a:r>
            <a:endParaRPr lang="en-US" sz="200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5"/>
                </a:solidFill>
              </a:rPr>
              <a:t>We help you get recognized: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accent5"/>
                </a:solidFill>
              </a:rPr>
              <a:t>Leadership opportunities on your resume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accent5"/>
                </a:solidFill>
              </a:rPr>
              <a:t>MSP Summits &amp; major Microsoft events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accent5"/>
                </a:solidFill>
              </a:rPr>
              <a:t>More to come…</a:t>
            </a:r>
          </a:p>
          <a:p>
            <a:pPr marL="0" indent="0">
              <a:buNone/>
            </a:pPr>
            <a:endParaRPr lang="en-US" sz="2400">
              <a:solidFill>
                <a:schemeClr val="accent5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>
              <a:solidFill>
                <a:schemeClr val="accent5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>
              <a:solidFill>
                <a:schemeClr val="accent5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u="sng"/>
          </a:p>
          <a:p>
            <a:pPr>
              <a:buFont typeface="Wingdings" panose="05000000000000000000" pitchFamily="2" charset="2"/>
              <a:buChar char="§"/>
            </a:pPr>
            <a:endParaRPr lang="en-US" sz="4200" u="sng"/>
          </a:p>
        </p:txBody>
      </p:sp>
    </p:spTree>
    <p:extLst>
      <p:ext uri="{BB962C8B-B14F-4D97-AF65-F5344CB8AC3E}">
        <p14:creationId xmlns:p14="http://schemas.microsoft.com/office/powerpoint/2010/main" val="3284293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87DBA6-51C6-487B-9046-2CA3B106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210C87-6BB4-4AA7-8A5D-502E05F27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168" y="1498600"/>
            <a:ext cx="8683819" cy="298133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endParaRPr lang="en-US" sz="4050"/>
          </a:p>
          <a:p>
            <a:pPr marL="0" indent="0" algn="ctr">
              <a:buNone/>
            </a:pPr>
            <a:endParaRPr lang="en-US" sz="4050"/>
          </a:p>
          <a:p>
            <a:pPr marL="0" indent="0" algn="ctr">
              <a:buNone/>
            </a:pPr>
            <a:r>
              <a:rPr lang="en-US">
                <a:solidFill>
                  <a:schemeClr val="accent5"/>
                </a:solidFill>
              </a:rPr>
              <a:t>We </a:t>
            </a:r>
            <a:r>
              <a:rPr lang="en-US" b="1" i="1">
                <a:solidFill>
                  <a:schemeClr val="accent5"/>
                </a:solidFill>
              </a:rPr>
              <a:t>want</a:t>
            </a:r>
            <a:r>
              <a:rPr lang="en-US">
                <a:solidFill>
                  <a:schemeClr val="accent5"/>
                </a:solidFill>
              </a:rPr>
              <a:t> you to learn, experiment, build something you love.</a:t>
            </a:r>
          </a:p>
          <a:p>
            <a:pPr marL="0" indent="0" algn="ctr">
              <a:buNone/>
            </a:pPr>
            <a:r>
              <a:rPr lang="en-US" sz="1050">
                <a:solidFill>
                  <a:schemeClr val="accent5"/>
                </a:solidFill>
              </a:rPr>
              <a:t>with open source libraries, on Linux or Windows or Mac, with an IDE, in a CLI, in mixed reality, in human reality, </a:t>
            </a:r>
            <a:br>
              <a:rPr lang="en-US" sz="1050">
                <a:solidFill>
                  <a:schemeClr val="accent5"/>
                </a:solidFill>
              </a:rPr>
            </a:br>
            <a:r>
              <a:rPr lang="en-US" sz="1050">
                <a:solidFill>
                  <a:schemeClr val="accent5"/>
                </a:solidFill>
              </a:rPr>
              <a:t>on your device, on a server, on a cloud, with the people you like, with people who might become your friends, and so on…</a:t>
            </a:r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r>
              <a:rPr lang="en-US" sz="4050"/>
              <a:t> </a:t>
            </a:r>
            <a:r>
              <a:rPr lang="en-US" sz="3000"/>
              <a:t>We’re about enabling your success through our community and products.</a:t>
            </a:r>
            <a:endParaRPr lang="en-US" sz="40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D81BC1-0BC7-4E3D-B009-F18C1E01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Our aim</a:t>
            </a:r>
          </a:p>
        </p:txBody>
      </p:sp>
    </p:spTree>
    <p:extLst>
      <p:ext uri="{BB962C8B-B14F-4D97-AF65-F5344CB8AC3E}">
        <p14:creationId xmlns:p14="http://schemas.microsoft.com/office/powerpoint/2010/main" val="1541181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87DBA6-51C6-487B-9046-2CA3B106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1"/>
            <a:ext cx="9141292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D81BC1-0BC7-4E3D-B009-F18C1E01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we’re asking you to do….</a:t>
            </a:r>
          </a:p>
        </p:txBody>
      </p:sp>
      <p:sp>
        <p:nvSpPr>
          <p:cNvPr id="6" name="Oval 5"/>
          <p:cNvSpPr/>
          <p:nvPr/>
        </p:nvSpPr>
        <p:spPr>
          <a:xfrm rot="10800000" flipH="1" flipV="1">
            <a:off x="5085709" y="2881386"/>
            <a:ext cx="1173354" cy="7453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505050"/>
                </a:solidFill>
              </a:rPr>
              <a:t>Share</a:t>
            </a:r>
          </a:p>
        </p:txBody>
      </p:sp>
      <p:sp>
        <p:nvSpPr>
          <p:cNvPr id="7" name="Oval 6"/>
          <p:cNvSpPr/>
          <p:nvPr/>
        </p:nvSpPr>
        <p:spPr>
          <a:xfrm rot="10800000" flipH="1" flipV="1">
            <a:off x="2925432" y="2881386"/>
            <a:ext cx="1523277" cy="74539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505050"/>
                </a:solidFill>
              </a:rPr>
              <a:t>Connect</a:t>
            </a:r>
          </a:p>
        </p:txBody>
      </p:sp>
      <p:sp>
        <p:nvSpPr>
          <p:cNvPr id="8" name="Oval 7"/>
          <p:cNvSpPr/>
          <p:nvPr/>
        </p:nvSpPr>
        <p:spPr>
          <a:xfrm>
            <a:off x="4140485" y="1479479"/>
            <a:ext cx="1160978" cy="76028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505050"/>
                </a:solidFill>
              </a:rPr>
              <a:t>Learn</a:t>
            </a:r>
          </a:p>
        </p:txBody>
      </p:sp>
      <p:sp>
        <p:nvSpPr>
          <p:cNvPr id="10" name="Curved Up Arrow 9"/>
          <p:cNvSpPr/>
          <p:nvPr/>
        </p:nvSpPr>
        <p:spPr>
          <a:xfrm>
            <a:off x="4030607" y="3775175"/>
            <a:ext cx="1520575" cy="5567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Up Arrow 11"/>
          <p:cNvSpPr/>
          <p:nvPr/>
        </p:nvSpPr>
        <p:spPr>
          <a:xfrm rot="7156494">
            <a:off x="2811751" y="1866215"/>
            <a:ext cx="1393177" cy="55549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Up Arrow 12"/>
          <p:cNvSpPr/>
          <p:nvPr/>
        </p:nvSpPr>
        <p:spPr>
          <a:xfrm rot="14506951">
            <a:off x="5236910" y="1941638"/>
            <a:ext cx="1403106" cy="48288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6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D0223-D2C6-4FE1-B3B4-D66E0B65B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982" y="913089"/>
            <a:ext cx="8683819" cy="3554416"/>
          </a:xfrm>
        </p:spPr>
        <p:txBody>
          <a:bodyPr>
            <a:normAutofit/>
          </a:bodyPr>
          <a:lstStyle/>
          <a:p>
            <a:r>
              <a:rPr lang="en-US" sz="24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https://studentpartners.microsoft.com/</a:t>
            </a:r>
            <a:endParaRPr lang="en-US" sz="2400"/>
          </a:p>
          <a:p>
            <a:r>
              <a:rPr lang="en-US" sz="2400"/>
              <a:t>Login </a:t>
            </a:r>
          </a:p>
          <a:p>
            <a:r>
              <a:rPr lang="en-US" sz="2400"/>
              <a:t>Fill Personal Details</a:t>
            </a:r>
          </a:p>
          <a:p>
            <a:r>
              <a:rPr lang="en-US" sz="2400"/>
              <a:t>Answer Simple 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What excites you about technology and why you want to help other students explore and learn?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How would you take a technical concept and teach it to a friend or peer that has never heard of it?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If you were hosting an event at your school, how would you get students to attend ?</a:t>
            </a:r>
          </a:p>
          <a:p>
            <a:r>
              <a:rPr lang="en-US" sz="2400"/>
              <a:t>Make a video of 2 minutes and share the link in the form</a:t>
            </a:r>
          </a:p>
          <a:p>
            <a:r>
              <a:rPr lang="en-US" sz="2400"/>
              <a:t>Submit &amp; wait for the result!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84ABE8-8976-4BFB-A3D5-116090E0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to Apply</a:t>
            </a:r>
          </a:p>
        </p:txBody>
      </p:sp>
    </p:spTree>
    <p:extLst>
      <p:ext uri="{BB962C8B-B14F-4D97-AF65-F5344CB8AC3E}">
        <p14:creationId xmlns:p14="http://schemas.microsoft.com/office/powerpoint/2010/main" val="29625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4DAC-4C01-4F2C-99F8-BED9F12C3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1336" y="152400"/>
            <a:ext cx="7547263" cy="858981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Badges, Benefits and Program Milestones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0810A-FFC9-4DAB-9041-6C2D50847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793064"/>
            <a:ext cx="8288482" cy="10288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As you progress through the program and complete various activities, you will advance program milestones, earn program badges and unlock program benefits. There are 4 program milestones and they are called Alpha 1, Alpha 2, Beta and Gold.</a:t>
            </a:r>
          </a:p>
          <a:p>
            <a:endParaRPr lang="en-US"/>
          </a:p>
        </p:txBody>
      </p:sp>
      <p:sp>
        <p:nvSpPr>
          <p:cNvPr id="4" name="AutoShape 1">
            <a:extLst>
              <a:ext uri="{FF2B5EF4-FFF2-40B4-BE49-F238E27FC236}">
                <a16:creationId xmlns:a16="http://schemas.microsoft.com/office/drawing/2014/main" id="{65E53434-B0A5-47C9-85DA-B0F1AA25B6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9410700" cy="94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AC8E1C-8B5D-400B-91E0-FC9D14329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727DB4-81E1-4F00-9C32-325461FC1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3D041A1D-EC9D-458D-8B95-8D995D87B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9410700" cy="94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A8FDD0A-908C-40F7-B1A4-BD1A8194A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7B79CE7-2602-423C-AF1E-BA30D095F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AFC2C2-E942-42CC-98E4-D3001D8A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36" y="1681970"/>
            <a:ext cx="6044045" cy="28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2763F-F458-4754-BF58-20ED46D4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46" y="956298"/>
            <a:ext cx="5237435" cy="37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8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67A1A7-0953-F748-B681-72EC52BEDCE8}"/>
              </a:ext>
            </a:extLst>
          </p:cNvPr>
          <p:cNvSpPr txBox="1"/>
          <p:nvPr/>
        </p:nvSpPr>
        <p:spPr>
          <a:xfrm>
            <a:off x="2308589" y="181993"/>
            <a:ext cx="6609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Microsoft Student Partners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783CD2-B118-5745-BFB1-474C198A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38" y="925732"/>
            <a:ext cx="2081575" cy="20815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27646E-BA0C-FD4E-BEB5-9874B551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537" y="932290"/>
            <a:ext cx="2081575" cy="20815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B26110E-9222-9243-B19C-759504A4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236" y="938847"/>
            <a:ext cx="2084957" cy="20849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0A2A6F-5A37-0943-A005-3755329169B6}"/>
              </a:ext>
            </a:extLst>
          </p:cNvPr>
          <p:cNvSpPr txBox="1"/>
          <p:nvPr/>
        </p:nvSpPr>
        <p:spPr>
          <a:xfrm>
            <a:off x="696868" y="3027851"/>
            <a:ext cx="4888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Chirag Sharma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A9EB2-66FF-6F4D-A1B2-42DE76A4BA16}"/>
              </a:ext>
            </a:extLst>
          </p:cNvPr>
          <p:cNvSpPr txBox="1"/>
          <p:nvPr/>
        </p:nvSpPr>
        <p:spPr>
          <a:xfrm>
            <a:off x="4029865" y="3061754"/>
            <a:ext cx="4888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Nancy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B2DA1B-C7D2-7543-8B38-FBF4EE9D117E}"/>
              </a:ext>
            </a:extLst>
          </p:cNvPr>
          <p:cNvSpPr txBox="1"/>
          <p:nvPr/>
        </p:nvSpPr>
        <p:spPr>
          <a:xfrm>
            <a:off x="6387026" y="3072994"/>
            <a:ext cx="4888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FFFFFF"/>
                </a:solidFill>
              </a:rPr>
              <a:t>Lakshmi Seemakurthi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F9854-6532-CE4A-9467-A9DC67E43EB5}"/>
              </a:ext>
            </a:extLst>
          </p:cNvPr>
          <p:cNvSpPr txBox="1"/>
          <p:nvPr/>
        </p:nvSpPr>
        <p:spPr>
          <a:xfrm>
            <a:off x="3264964" y="3576332"/>
            <a:ext cx="5638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linkedin.com/in/nancy011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B61ED-70A5-3746-91AF-1FA08D86880F}"/>
              </a:ext>
            </a:extLst>
          </p:cNvPr>
          <p:cNvSpPr txBox="1"/>
          <p:nvPr/>
        </p:nvSpPr>
        <p:spPr>
          <a:xfrm>
            <a:off x="5798583" y="4374125"/>
            <a:ext cx="5638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twitter.com/SaiLakshmiSV?s=09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734A2D-ACBF-2A40-99AF-C9D402DBD92C}"/>
              </a:ext>
            </a:extLst>
          </p:cNvPr>
          <p:cNvSpPr txBox="1"/>
          <p:nvPr/>
        </p:nvSpPr>
        <p:spPr>
          <a:xfrm>
            <a:off x="-24843" y="4345816"/>
            <a:ext cx="5823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linkedin.com/in/chirag-sharma-3a96b216b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C82532-B3BD-0B4E-B48B-04545A76F7F4}"/>
              </a:ext>
            </a:extLst>
          </p:cNvPr>
          <p:cNvSpPr txBox="1"/>
          <p:nvPr/>
        </p:nvSpPr>
        <p:spPr>
          <a:xfrm>
            <a:off x="-22589" y="4635721"/>
            <a:ext cx="541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twitter.com/ChiragS92785609?s=09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CE2A7-3C84-C14A-9CAE-7268F3500992}"/>
              </a:ext>
            </a:extLst>
          </p:cNvPr>
          <p:cNvSpPr txBox="1"/>
          <p:nvPr/>
        </p:nvSpPr>
        <p:spPr>
          <a:xfrm>
            <a:off x="3171488" y="3314856"/>
            <a:ext cx="4102148" cy="382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Nancy@studentpartner.com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C57205-472B-284B-854F-97A762484712}"/>
              </a:ext>
            </a:extLst>
          </p:cNvPr>
          <p:cNvSpPr txBox="1"/>
          <p:nvPr/>
        </p:nvSpPr>
        <p:spPr>
          <a:xfrm>
            <a:off x="5811875" y="4119225"/>
            <a:ext cx="488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SaiLakshmi@studentpartner.com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B3492-D946-AD49-9EB0-735D5D756483}"/>
              </a:ext>
            </a:extLst>
          </p:cNvPr>
          <p:cNvSpPr txBox="1"/>
          <p:nvPr/>
        </p:nvSpPr>
        <p:spPr>
          <a:xfrm>
            <a:off x="-38135" y="4020438"/>
            <a:ext cx="5623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cschiragsharma72@studentpartner.com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EF0E51-275C-0C42-9282-369CD30DC386}"/>
              </a:ext>
            </a:extLst>
          </p:cNvPr>
          <p:cNvSpPr txBox="1"/>
          <p:nvPr/>
        </p:nvSpPr>
        <p:spPr>
          <a:xfrm>
            <a:off x="-38135" y="-42499"/>
            <a:ext cx="5823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600000"/>
                </a:solidFill>
              </a:rPr>
              <a:t>Connect with us!</a:t>
            </a:r>
          </a:p>
        </p:txBody>
      </p:sp>
    </p:spTree>
    <p:extLst>
      <p:ext uri="{BB962C8B-B14F-4D97-AF65-F5344CB8AC3E}">
        <p14:creationId xmlns:p14="http://schemas.microsoft.com/office/powerpoint/2010/main" val="624334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8063" y="62437"/>
            <a:ext cx="8011422" cy="40671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/>
              <a:t>A global community of tomorrow’s leaders</a:t>
            </a:r>
          </a:p>
        </p:txBody>
      </p:sp>
      <p:pic>
        <p:nvPicPr>
          <p:cNvPr id="14" name="Picture 13" descr="cid:image004.png@01D4906A.E8350930">
            <a:extLst>
              <a:ext uri="{FF2B5EF4-FFF2-40B4-BE49-F238E27FC236}">
                <a16:creationId xmlns:a16="http://schemas.microsoft.com/office/drawing/2014/main" id="{DF62B10F-5EF6-4964-AC9E-03CDB4C60EF0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39" y="1349204"/>
            <a:ext cx="6949746" cy="338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74C6A98-0A33-40BE-A9EA-C038A308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3227"/>
            <a:ext cx="8323118" cy="6077750"/>
          </a:xfrm>
        </p:spPr>
        <p:txBody>
          <a:bodyPr>
            <a:normAutofit/>
          </a:bodyPr>
          <a:lstStyle/>
          <a:p>
            <a:pPr marL="57150" indent="0" algn="ctr">
              <a:buNone/>
            </a:pPr>
            <a:r>
              <a:rPr lang="en-IN" sz="2000"/>
              <a:t>2000+</a:t>
            </a:r>
            <a:r>
              <a:rPr lang="en-US" sz="2000"/>
              <a:t> students across 7</a:t>
            </a:r>
            <a:r>
              <a:rPr lang="en-IN" sz="2000"/>
              <a:t>00+</a:t>
            </a:r>
            <a:r>
              <a:rPr lang="en-US" sz="2000"/>
              <a:t> universities in 7</a:t>
            </a:r>
            <a:r>
              <a:rPr lang="en-IN" sz="2000"/>
              <a:t>0+</a:t>
            </a:r>
            <a:r>
              <a:rPr lang="en-US" sz="2000"/>
              <a:t> countries </a:t>
            </a:r>
          </a:p>
          <a:p>
            <a:pPr marL="57150" indent="0">
              <a:buNone/>
            </a:pPr>
            <a:endParaRPr lang="en-US" sz="1800">
              <a:solidFill>
                <a:schemeClr val="accent5"/>
              </a:solidFill>
            </a:endParaRPr>
          </a:p>
          <a:p>
            <a:pPr marL="57150" indent="0">
              <a:buNone/>
            </a:pPr>
            <a:endParaRPr lang="en-US" sz="1800">
              <a:solidFill>
                <a:schemeClr val="accent5"/>
              </a:solidFill>
            </a:endParaRPr>
          </a:p>
          <a:p>
            <a:pPr marL="57150" indent="0">
              <a:buNone/>
            </a:pPr>
            <a:endParaRPr lang="en-US" sz="1800">
              <a:solidFill>
                <a:schemeClr val="accent5"/>
              </a:solidFill>
            </a:endParaRPr>
          </a:p>
          <a:p>
            <a:pPr marL="57150" indent="0">
              <a:buNone/>
            </a:pPr>
            <a:endParaRPr lang="en-US" sz="1800">
              <a:solidFill>
                <a:schemeClr val="accent5"/>
              </a:solidFill>
            </a:endParaRPr>
          </a:p>
          <a:p>
            <a:pPr marL="57150" indent="0">
              <a:buNone/>
            </a:pPr>
            <a:endParaRPr lang="en-US" sz="1800">
              <a:solidFill>
                <a:schemeClr val="accent5"/>
              </a:solidFill>
            </a:endParaRPr>
          </a:p>
          <a:p>
            <a:pPr marL="57150" indent="0">
              <a:buNone/>
            </a:pPr>
            <a:r>
              <a:rPr lang="en-IN" sz="1800">
                <a:solidFill>
                  <a:schemeClr val="accent5"/>
                </a:solidFill>
              </a:rPr>
              <a:t>Approximately,</a:t>
            </a:r>
            <a:endParaRPr lang="en-US" sz="1800">
              <a:solidFill>
                <a:schemeClr val="accent5"/>
              </a:solidFill>
            </a:endParaRPr>
          </a:p>
          <a:p>
            <a:pPr marL="57150" indent="0">
              <a:buNone/>
            </a:pPr>
            <a:r>
              <a:rPr lang="en-US" sz="1600">
                <a:solidFill>
                  <a:schemeClr val="accent5"/>
                </a:solidFill>
              </a:rPr>
              <a:t>95% engineering / computer science</a:t>
            </a:r>
          </a:p>
          <a:p>
            <a:pPr marL="57150" indent="0">
              <a:buNone/>
            </a:pPr>
            <a:r>
              <a:rPr lang="en-US" sz="1600">
                <a:solidFill>
                  <a:schemeClr val="accent5"/>
                </a:solidFill>
              </a:rPr>
              <a:t>17% pursuing Masters / PhDs</a:t>
            </a:r>
          </a:p>
          <a:p>
            <a:pPr marL="57150" indent="0">
              <a:buNone/>
            </a:pPr>
            <a:r>
              <a:rPr lang="en-US" sz="1600">
                <a:solidFill>
                  <a:schemeClr val="accent5"/>
                </a:solidFill>
              </a:rPr>
              <a:t>21% female / 79% male</a:t>
            </a:r>
          </a:p>
        </p:txBody>
      </p:sp>
    </p:spTree>
    <p:extLst>
      <p:ext uri="{BB962C8B-B14F-4D97-AF65-F5344CB8AC3E}">
        <p14:creationId xmlns:p14="http://schemas.microsoft.com/office/powerpoint/2010/main" val="1246250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392"/>
            <a:ext cx="9144000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0090" y="2382982"/>
            <a:ext cx="8683819" cy="223981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400">
                <a:solidFill>
                  <a:schemeClr val="accent3"/>
                </a:solidFill>
              </a:rPr>
              <a:t>Join – Connect with your teammates and gain access to resources</a:t>
            </a:r>
          </a:p>
          <a:p>
            <a:r>
              <a:rPr lang="en-US" sz="1400">
                <a:solidFill>
                  <a:schemeClr val="accent3"/>
                </a:solidFill>
              </a:rPr>
              <a:t>Learn – Gain knowledge and understanding according to your individualized needs</a:t>
            </a:r>
          </a:p>
          <a:p>
            <a:r>
              <a:rPr lang="en-US" sz="1400">
                <a:solidFill>
                  <a:schemeClr val="accent3"/>
                </a:solidFill>
              </a:rPr>
              <a:t>Execute – Carry out events to influence your community and reinforce your expertise</a:t>
            </a:r>
          </a:p>
          <a:p>
            <a:r>
              <a:rPr lang="en-US" sz="1400">
                <a:solidFill>
                  <a:schemeClr val="accent3"/>
                </a:solidFill>
                <a:ea typeface="+mn-lt"/>
                <a:cs typeface="+mn-lt"/>
              </a:rPr>
              <a:t>Share – Share your knowledge by conducting events</a:t>
            </a:r>
            <a:endParaRPr lang="en-US" sz="1400">
              <a:solidFill>
                <a:schemeClr val="accent3"/>
              </a:solidFill>
            </a:endParaRPr>
          </a:p>
          <a:p>
            <a:r>
              <a:rPr lang="en-US" sz="1400">
                <a:solidFill>
                  <a:schemeClr val="accent3"/>
                </a:solidFill>
              </a:rPr>
              <a:t>Lead – Guide other MSPs along the way and strengthen your coaching</a:t>
            </a:r>
          </a:p>
          <a:p>
            <a:r>
              <a:rPr lang="en-US" sz="1400">
                <a:solidFill>
                  <a:schemeClr val="accent3"/>
                </a:solidFill>
              </a:rPr>
              <a:t>Graduate – Transition from academic to professional with real world expertise</a:t>
            </a:r>
          </a:p>
          <a:p>
            <a:pPr marL="57150" indent="0">
              <a:buNone/>
            </a:pP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41554"/>
            <a:ext cx="6362158" cy="121272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/>
              <a:t>Program Overview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A8090-AAB8-4795-B13D-25B640B10FCA}"/>
              </a:ext>
            </a:extLst>
          </p:cNvPr>
          <p:cNvSpPr txBox="1"/>
          <p:nvPr/>
        </p:nvSpPr>
        <p:spPr>
          <a:xfrm>
            <a:off x="230090" y="904009"/>
            <a:ext cx="8640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3"/>
                </a:solidFill>
              </a:rPr>
              <a:t>The Microsoft Student Partners program is a global community of university students with a common interest in technology and making a difference in the world around them. Student Partners are a peer to peer learning network, empowered to lead and build communities on their local campuses and share their knowledge and passion for Microsoft technologies with their fellow classmates. </a:t>
            </a:r>
          </a:p>
        </p:txBody>
      </p:sp>
    </p:spTree>
    <p:extLst>
      <p:ext uri="{BB962C8B-B14F-4D97-AF65-F5344CB8AC3E}">
        <p14:creationId xmlns:p14="http://schemas.microsoft.com/office/powerpoint/2010/main" val="161012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66BC0-9AF1-2343-8F52-B12E4087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5057CB-A285-42ED-9AC3-968D4890B1E2}"/>
              </a:ext>
            </a:extLst>
          </p:cNvPr>
          <p:cNvSpPr/>
          <p:nvPr/>
        </p:nvSpPr>
        <p:spPr>
          <a:xfrm>
            <a:off x="1156545" y="1939365"/>
            <a:ext cx="6338047" cy="1093694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B6F2-1D95-4E89-ADCD-AF15E89726C8}"/>
              </a:ext>
            </a:extLst>
          </p:cNvPr>
          <p:cNvSpPr txBox="1"/>
          <p:nvPr/>
        </p:nvSpPr>
        <p:spPr>
          <a:xfrm>
            <a:off x="758649" y="2224602"/>
            <a:ext cx="7532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Stuff to help you communicate &amp; collaborate…</a:t>
            </a:r>
          </a:p>
        </p:txBody>
      </p:sp>
    </p:spTree>
    <p:extLst>
      <p:ext uri="{BB962C8B-B14F-4D97-AF65-F5344CB8AC3E}">
        <p14:creationId xmlns:p14="http://schemas.microsoft.com/office/powerpoint/2010/main" val="194308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F8C499-B862-441A-8D2C-C0A9663E8A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1555" y="176230"/>
            <a:ext cx="7798066" cy="674988"/>
          </a:xfrm>
        </p:spPr>
        <p:txBody>
          <a:bodyPr>
            <a:normAutofit fontScale="90000"/>
          </a:bodyPr>
          <a:lstStyle/>
          <a:p>
            <a:r>
              <a:rPr lang="en-US" sz="21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for Students</a:t>
            </a:r>
            <a:b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Innovate with Azure for free using your preferred tools and open source</a:t>
            </a:r>
            <a:endParaRPr lang="en-US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9B6BF450-7DDE-4D93-BC68-0ED6F10B75A3}"/>
              </a:ext>
            </a:extLst>
          </p:cNvPr>
          <p:cNvSpPr txBox="1">
            <a:spLocks/>
          </p:cNvSpPr>
          <p:nvPr/>
        </p:nvSpPr>
        <p:spPr>
          <a:xfrm>
            <a:off x="4078357" y="2497982"/>
            <a:ext cx="1110213" cy="507831"/>
          </a:xfrm>
          <a:prstGeom prst="rect">
            <a:avLst/>
          </a:prstGeom>
        </p:spPr>
        <p:txBody>
          <a:bodyPr wrap="square" lIns="107555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644">
              <a:lnSpc>
                <a:spcPct val="90000"/>
              </a:lnSpc>
              <a:spcAft>
                <a:spcPts val="1324"/>
              </a:spcAft>
              <a:buSzPct val="90000"/>
              <a:defRPr/>
            </a:pPr>
            <a: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25+ Free </a:t>
            </a:r>
            <a:b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products </a:t>
            </a:r>
          </a:p>
        </p:txBody>
      </p:sp>
      <p:sp>
        <p:nvSpPr>
          <p:cNvPr id="32" name="Freeform 40">
            <a:extLst>
              <a:ext uri="{FF2B5EF4-FFF2-40B4-BE49-F238E27FC236}">
                <a16:creationId xmlns:a16="http://schemas.microsoft.com/office/drawing/2014/main" id="{5B2F7134-508C-4B18-B283-1779449338C3}"/>
              </a:ext>
            </a:extLst>
          </p:cNvPr>
          <p:cNvSpPr>
            <a:spLocks noEditPoints="1"/>
          </p:cNvSpPr>
          <p:nvPr/>
        </p:nvSpPr>
        <p:spPr bwMode="auto">
          <a:xfrm>
            <a:off x="4346223" y="1753844"/>
            <a:ext cx="574477" cy="574477"/>
          </a:xfrm>
          <a:custGeom>
            <a:avLst/>
            <a:gdLst>
              <a:gd name="T0" fmla="*/ 298 w 556"/>
              <a:gd name="T1" fmla="*/ 522 h 556"/>
              <a:gd name="T2" fmla="*/ 358 w 556"/>
              <a:gd name="T3" fmla="*/ 510 h 556"/>
              <a:gd name="T4" fmla="*/ 394 w 556"/>
              <a:gd name="T5" fmla="*/ 494 h 556"/>
              <a:gd name="T6" fmla="*/ 428 w 556"/>
              <a:gd name="T7" fmla="*/ 472 h 556"/>
              <a:gd name="T8" fmla="*/ 472 w 556"/>
              <a:gd name="T9" fmla="*/ 432 h 556"/>
              <a:gd name="T10" fmla="*/ 494 w 556"/>
              <a:gd name="T11" fmla="*/ 400 h 556"/>
              <a:gd name="T12" fmla="*/ 520 w 556"/>
              <a:gd name="T13" fmla="*/ 342 h 556"/>
              <a:gd name="T14" fmla="*/ 544 w 556"/>
              <a:gd name="T15" fmla="*/ 376 h 556"/>
              <a:gd name="T16" fmla="*/ 512 w 556"/>
              <a:gd name="T17" fmla="*/ 436 h 556"/>
              <a:gd name="T18" fmla="*/ 482 w 556"/>
              <a:gd name="T19" fmla="*/ 470 h 556"/>
              <a:gd name="T20" fmla="*/ 448 w 556"/>
              <a:gd name="T21" fmla="*/ 500 h 556"/>
              <a:gd name="T22" fmla="*/ 390 w 556"/>
              <a:gd name="T23" fmla="*/ 534 h 556"/>
              <a:gd name="T24" fmla="*/ 346 w 556"/>
              <a:gd name="T25" fmla="*/ 548 h 556"/>
              <a:gd name="T26" fmla="*/ 278 w 556"/>
              <a:gd name="T27" fmla="*/ 556 h 556"/>
              <a:gd name="T28" fmla="*/ 206 w 556"/>
              <a:gd name="T29" fmla="*/ 548 h 556"/>
              <a:gd name="T30" fmla="*/ 138 w 556"/>
              <a:gd name="T31" fmla="*/ 520 h 556"/>
              <a:gd name="T32" fmla="*/ 80 w 556"/>
              <a:gd name="T33" fmla="*/ 478 h 556"/>
              <a:gd name="T34" fmla="*/ 56 w 556"/>
              <a:gd name="T35" fmla="*/ 452 h 556"/>
              <a:gd name="T36" fmla="*/ 34 w 556"/>
              <a:gd name="T37" fmla="*/ 488 h 556"/>
              <a:gd name="T38" fmla="*/ 138 w 556"/>
              <a:gd name="T39" fmla="*/ 348 h 556"/>
              <a:gd name="T40" fmla="*/ 52 w 556"/>
              <a:gd name="T41" fmla="*/ 382 h 556"/>
              <a:gd name="T42" fmla="*/ 80 w 556"/>
              <a:gd name="T43" fmla="*/ 428 h 556"/>
              <a:gd name="T44" fmla="*/ 118 w 556"/>
              <a:gd name="T45" fmla="*/ 464 h 556"/>
              <a:gd name="T46" fmla="*/ 176 w 556"/>
              <a:gd name="T47" fmla="*/ 500 h 556"/>
              <a:gd name="T48" fmla="*/ 226 w 556"/>
              <a:gd name="T49" fmla="*/ 516 h 556"/>
              <a:gd name="T50" fmla="*/ 278 w 556"/>
              <a:gd name="T51" fmla="*/ 522 h 556"/>
              <a:gd name="T52" fmla="*/ 556 w 556"/>
              <a:gd name="T53" fmla="*/ 208 h 556"/>
              <a:gd name="T54" fmla="*/ 502 w 556"/>
              <a:gd name="T55" fmla="*/ 174 h 556"/>
              <a:gd name="T56" fmla="*/ 484 w 556"/>
              <a:gd name="T57" fmla="*/ 144 h 556"/>
              <a:gd name="T58" fmla="*/ 462 w 556"/>
              <a:gd name="T59" fmla="*/ 116 h 556"/>
              <a:gd name="T60" fmla="*/ 410 w 556"/>
              <a:gd name="T61" fmla="*/ 72 h 556"/>
              <a:gd name="T62" fmla="*/ 346 w 556"/>
              <a:gd name="T63" fmla="*/ 44 h 556"/>
              <a:gd name="T64" fmla="*/ 296 w 556"/>
              <a:gd name="T65" fmla="*/ 36 h 556"/>
              <a:gd name="T66" fmla="*/ 256 w 556"/>
              <a:gd name="T67" fmla="*/ 36 h 556"/>
              <a:gd name="T68" fmla="*/ 198 w 556"/>
              <a:gd name="T69" fmla="*/ 48 h 556"/>
              <a:gd name="T70" fmla="*/ 160 w 556"/>
              <a:gd name="T71" fmla="*/ 64 h 556"/>
              <a:gd name="T72" fmla="*/ 128 w 556"/>
              <a:gd name="T73" fmla="*/ 84 h 556"/>
              <a:gd name="T74" fmla="*/ 84 w 556"/>
              <a:gd name="T75" fmla="*/ 124 h 556"/>
              <a:gd name="T76" fmla="*/ 60 w 556"/>
              <a:gd name="T77" fmla="*/ 158 h 556"/>
              <a:gd name="T78" fmla="*/ 36 w 556"/>
              <a:gd name="T79" fmla="*/ 214 h 556"/>
              <a:gd name="T80" fmla="*/ 10 w 556"/>
              <a:gd name="T81" fmla="*/ 182 h 556"/>
              <a:gd name="T82" fmla="*/ 44 w 556"/>
              <a:gd name="T83" fmla="*/ 122 h 556"/>
              <a:gd name="T84" fmla="*/ 72 w 556"/>
              <a:gd name="T85" fmla="*/ 86 h 556"/>
              <a:gd name="T86" fmla="*/ 106 w 556"/>
              <a:gd name="T87" fmla="*/ 56 h 556"/>
              <a:gd name="T88" fmla="*/ 166 w 556"/>
              <a:gd name="T89" fmla="*/ 24 h 556"/>
              <a:gd name="T90" fmla="*/ 208 w 556"/>
              <a:gd name="T91" fmla="*/ 8 h 556"/>
              <a:gd name="T92" fmla="*/ 278 w 556"/>
              <a:gd name="T93" fmla="*/ 0 h 556"/>
              <a:gd name="T94" fmla="*/ 350 w 556"/>
              <a:gd name="T95" fmla="*/ 10 h 556"/>
              <a:gd name="T96" fmla="*/ 416 w 556"/>
              <a:gd name="T97" fmla="*/ 36 h 556"/>
              <a:gd name="T98" fmla="*/ 476 w 556"/>
              <a:gd name="T99" fmla="*/ 78 h 556"/>
              <a:gd name="T100" fmla="*/ 500 w 556"/>
              <a:gd name="T101" fmla="*/ 106 h 556"/>
              <a:gd name="T102" fmla="*/ 522 w 556"/>
              <a:gd name="T103" fmla="*/ 70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6" h="556">
                <a:moveTo>
                  <a:pt x="278" y="522"/>
                </a:moveTo>
                <a:lnTo>
                  <a:pt x="278" y="522"/>
                </a:lnTo>
                <a:lnTo>
                  <a:pt x="298" y="522"/>
                </a:lnTo>
                <a:lnTo>
                  <a:pt x="318" y="518"/>
                </a:lnTo>
                <a:lnTo>
                  <a:pt x="338" y="514"/>
                </a:lnTo>
                <a:lnTo>
                  <a:pt x="358" y="510"/>
                </a:lnTo>
                <a:lnTo>
                  <a:pt x="358" y="510"/>
                </a:lnTo>
                <a:lnTo>
                  <a:pt x="376" y="502"/>
                </a:lnTo>
                <a:lnTo>
                  <a:pt x="394" y="494"/>
                </a:lnTo>
                <a:lnTo>
                  <a:pt x="412" y="484"/>
                </a:lnTo>
                <a:lnTo>
                  <a:pt x="428" y="472"/>
                </a:lnTo>
                <a:lnTo>
                  <a:pt x="428" y="472"/>
                </a:lnTo>
                <a:lnTo>
                  <a:pt x="444" y="460"/>
                </a:lnTo>
                <a:lnTo>
                  <a:pt x="458" y="446"/>
                </a:lnTo>
                <a:lnTo>
                  <a:pt x="472" y="432"/>
                </a:lnTo>
                <a:lnTo>
                  <a:pt x="484" y="416"/>
                </a:lnTo>
                <a:lnTo>
                  <a:pt x="484" y="416"/>
                </a:lnTo>
                <a:lnTo>
                  <a:pt x="494" y="400"/>
                </a:lnTo>
                <a:lnTo>
                  <a:pt x="504" y="382"/>
                </a:lnTo>
                <a:lnTo>
                  <a:pt x="512" y="362"/>
                </a:lnTo>
                <a:lnTo>
                  <a:pt x="520" y="342"/>
                </a:lnTo>
                <a:lnTo>
                  <a:pt x="552" y="354"/>
                </a:lnTo>
                <a:lnTo>
                  <a:pt x="552" y="354"/>
                </a:lnTo>
                <a:lnTo>
                  <a:pt x="544" y="376"/>
                </a:lnTo>
                <a:lnTo>
                  <a:pt x="536" y="396"/>
                </a:lnTo>
                <a:lnTo>
                  <a:pt x="524" y="416"/>
                </a:lnTo>
                <a:lnTo>
                  <a:pt x="512" y="436"/>
                </a:lnTo>
                <a:lnTo>
                  <a:pt x="512" y="436"/>
                </a:lnTo>
                <a:lnTo>
                  <a:pt x="498" y="454"/>
                </a:lnTo>
                <a:lnTo>
                  <a:pt x="482" y="470"/>
                </a:lnTo>
                <a:lnTo>
                  <a:pt x="466" y="486"/>
                </a:lnTo>
                <a:lnTo>
                  <a:pt x="448" y="500"/>
                </a:lnTo>
                <a:lnTo>
                  <a:pt x="448" y="500"/>
                </a:lnTo>
                <a:lnTo>
                  <a:pt x="430" y="514"/>
                </a:lnTo>
                <a:lnTo>
                  <a:pt x="410" y="524"/>
                </a:lnTo>
                <a:lnTo>
                  <a:pt x="390" y="534"/>
                </a:lnTo>
                <a:lnTo>
                  <a:pt x="368" y="542"/>
                </a:lnTo>
                <a:lnTo>
                  <a:pt x="368" y="542"/>
                </a:lnTo>
                <a:lnTo>
                  <a:pt x="346" y="548"/>
                </a:lnTo>
                <a:lnTo>
                  <a:pt x="324" y="554"/>
                </a:lnTo>
                <a:lnTo>
                  <a:pt x="302" y="556"/>
                </a:lnTo>
                <a:lnTo>
                  <a:pt x="278" y="556"/>
                </a:lnTo>
                <a:lnTo>
                  <a:pt x="278" y="556"/>
                </a:lnTo>
                <a:lnTo>
                  <a:pt x="240" y="554"/>
                </a:lnTo>
                <a:lnTo>
                  <a:pt x="206" y="548"/>
                </a:lnTo>
                <a:lnTo>
                  <a:pt x="206" y="548"/>
                </a:lnTo>
                <a:lnTo>
                  <a:pt x="170" y="536"/>
                </a:lnTo>
                <a:lnTo>
                  <a:pt x="138" y="520"/>
                </a:lnTo>
                <a:lnTo>
                  <a:pt x="138" y="520"/>
                </a:lnTo>
                <a:lnTo>
                  <a:pt x="108" y="502"/>
                </a:lnTo>
                <a:lnTo>
                  <a:pt x="80" y="478"/>
                </a:lnTo>
                <a:lnTo>
                  <a:pt x="80" y="478"/>
                </a:lnTo>
                <a:lnTo>
                  <a:pt x="68" y="466"/>
                </a:lnTo>
                <a:lnTo>
                  <a:pt x="56" y="452"/>
                </a:lnTo>
                <a:lnTo>
                  <a:pt x="44" y="436"/>
                </a:lnTo>
                <a:lnTo>
                  <a:pt x="34" y="422"/>
                </a:lnTo>
                <a:lnTo>
                  <a:pt x="34" y="488"/>
                </a:lnTo>
                <a:lnTo>
                  <a:pt x="0" y="488"/>
                </a:lnTo>
                <a:lnTo>
                  <a:pt x="0" y="348"/>
                </a:lnTo>
                <a:lnTo>
                  <a:pt x="138" y="348"/>
                </a:lnTo>
                <a:lnTo>
                  <a:pt x="138" y="382"/>
                </a:lnTo>
                <a:lnTo>
                  <a:pt x="52" y="382"/>
                </a:lnTo>
                <a:lnTo>
                  <a:pt x="52" y="382"/>
                </a:lnTo>
                <a:lnTo>
                  <a:pt x="60" y="398"/>
                </a:lnTo>
                <a:lnTo>
                  <a:pt x="70" y="414"/>
                </a:lnTo>
                <a:lnTo>
                  <a:pt x="80" y="428"/>
                </a:lnTo>
                <a:lnTo>
                  <a:pt x="92" y="440"/>
                </a:lnTo>
                <a:lnTo>
                  <a:pt x="92" y="440"/>
                </a:lnTo>
                <a:lnTo>
                  <a:pt x="118" y="464"/>
                </a:lnTo>
                <a:lnTo>
                  <a:pt x="146" y="484"/>
                </a:lnTo>
                <a:lnTo>
                  <a:pt x="146" y="484"/>
                </a:lnTo>
                <a:lnTo>
                  <a:pt x="176" y="500"/>
                </a:lnTo>
                <a:lnTo>
                  <a:pt x="208" y="512"/>
                </a:lnTo>
                <a:lnTo>
                  <a:pt x="208" y="512"/>
                </a:lnTo>
                <a:lnTo>
                  <a:pt x="226" y="516"/>
                </a:lnTo>
                <a:lnTo>
                  <a:pt x="242" y="520"/>
                </a:lnTo>
                <a:lnTo>
                  <a:pt x="260" y="522"/>
                </a:lnTo>
                <a:lnTo>
                  <a:pt x="278" y="522"/>
                </a:lnTo>
                <a:lnTo>
                  <a:pt x="278" y="522"/>
                </a:lnTo>
                <a:close/>
                <a:moveTo>
                  <a:pt x="556" y="70"/>
                </a:moveTo>
                <a:lnTo>
                  <a:pt x="556" y="208"/>
                </a:lnTo>
                <a:lnTo>
                  <a:pt x="416" y="208"/>
                </a:lnTo>
                <a:lnTo>
                  <a:pt x="416" y="174"/>
                </a:lnTo>
                <a:lnTo>
                  <a:pt x="502" y="174"/>
                </a:lnTo>
                <a:lnTo>
                  <a:pt x="502" y="174"/>
                </a:lnTo>
                <a:lnTo>
                  <a:pt x="494" y="158"/>
                </a:lnTo>
                <a:lnTo>
                  <a:pt x="484" y="144"/>
                </a:lnTo>
                <a:lnTo>
                  <a:pt x="474" y="130"/>
                </a:lnTo>
                <a:lnTo>
                  <a:pt x="462" y="116"/>
                </a:lnTo>
                <a:lnTo>
                  <a:pt x="462" y="116"/>
                </a:lnTo>
                <a:lnTo>
                  <a:pt x="438" y="92"/>
                </a:lnTo>
                <a:lnTo>
                  <a:pt x="410" y="72"/>
                </a:lnTo>
                <a:lnTo>
                  <a:pt x="410" y="72"/>
                </a:lnTo>
                <a:lnTo>
                  <a:pt x="380" y="56"/>
                </a:lnTo>
                <a:lnTo>
                  <a:pt x="346" y="44"/>
                </a:lnTo>
                <a:lnTo>
                  <a:pt x="346" y="44"/>
                </a:lnTo>
                <a:lnTo>
                  <a:pt x="330" y="40"/>
                </a:lnTo>
                <a:lnTo>
                  <a:pt x="312" y="38"/>
                </a:lnTo>
                <a:lnTo>
                  <a:pt x="296" y="36"/>
                </a:lnTo>
                <a:lnTo>
                  <a:pt x="278" y="34"/>
                </a:lnTo>
                <a:lnTo>
                  <a:pt x="278" y="34"/>
                </a:lnTo>
                <a:lnTo>
                  <a:pt x="256" y="36"/>
                </a:lnTo>
                <a:lnTo>
                  <a:pt x="236" y="38"/>
                </a:lnTo>
                <a:lnTo>
                  <a:pt x="216" y="42"/>
                </a:lnTo>
                <a:lnTo>
                  <a:pt x="198" y="48"/>
                </a:lnTo>
                <a:lnTo>
                  <a:pt x="198" y="48"/>
                </a:lnTo>
                <a:lnTo>
                  <a:pt x="178" y="54"/>
                </a:lnTo>
                <a:lnTo>
                  <a:pt x="160" y="64"/>
                </a:lnTo>
                <a:lnTo>
                  <a:pt x="144" y="74"/>
                </a:lnTo>
                <a:lnTo>
                  <a:pt x="128" y="84"/>
                </a:lnTo>
                <a:lnTo>
                  <a:pt x="128" y="84"/>
                </a:lnTo>
                <a:lnTo>
                  <a:pt x="112" y="96"/>
                </a:lnTo>
                <a:lnTo>
                  <a:pt x="98" y="110"/>
                </a:lnTo>
                <a:lnTo>
                  <a:pt x="84" y="124"/>
                </a:lnTo>
                <a:lnTo>
                  <a:pt x="72" y="140"/>
                </a:lnTo>
                <a:lnTo>
                  <a:pt x="72" y="140"/>
                </a:lnTo>
                <a:lnTo>
                  <a:pt x="60" y="158"/>
                </a:lnTo>
                <a:lnTo>
                  <a:pt x="52" y="176"/>
                </a:lnTo>
                <a:lnTo>
                  <a:pt x="42" y="194"/>
                </a:lnTo>
                <a:lnTo>
                  <a:pt x="36" y="214"/>
                </a:lnTo>
                <a:lnTo>
                  <a:pt x="2" y="204"/>
                </a:lnTo>
                <a:lnTo>
                  <a:pt x="2" y="204"/>
                </a:lnTo>
                <a:lnTo>
                  <a:pt x="10" y="182"/>
                </a:lnTo>
                <a:lnTo>
                  <a:pt x="20" y="160"/>
                </a:lnTo>
                <a:lnTo>
                  <a:pt x="30" y="140"/>
                </a:lnTo>
                <a:lnTo>
                  <a:pt x="44" y="122"/>
                </a:lnTo>
                <a:lnTo>
                  <a:pt x="44" y="122"/>
                </a:lnTo>
                <a:lnTo>
                  <a:pt x="58" y="104"/>
                </a:lnTo>
                <a:lnTo>
                  <a:pt x="72" y="86"/>
                </a:lnTo>
                <a:lnTo>
                  <a:pt x="90" y="70"/>
                </a:lnTo>
                <a:lnTo>
                  <a:pt x="106" y="56"/>
                </a:lnTo>
                <a:lnTo>
                  <a:pt x="106" y="56"/>
                </a:lnTo>
                <a:lnTo>
                  <a:pt x="126" y="44"/>
                </a:lnTo>
                <a:lnTo>
                  <a:pt x="144" y="32"/>
                </a:lnTo>
                <a:lnTo>
                  <a:pt x="166" y="24"/>
                </a:lnTo>
                <a:lnTo>
                  <a:pt x="186" y="14"/>
                </a:lnTo>
                <a:lnTo>
                  <a:pt x="186" y="14"/>
                </a:lnTo>
                <a:lnTo>
                  <a:pt x="208" y="8"/>
                </a:lnTo>
                <a:lnTo>
                  <a:pt x="232" y="4"/>
                </a:lnTo>
                <a:lnTo>
                  <a:pt x="254" y="2"/>
                </a:lnTo>
                <a:lnTo>
                  <a:pt x="278" y="0"/>
                </a:lnTo>
                <a:lnTo>
                  <a:pt x="278" y="0"/>
                </a:lnTo>
                <a:lnTo>
                  <a:pt x="314" y="2"/>
                </a:lnTo>
                <a:lnTo>
                  <a:pt x="350" y="10"/>
                </a:lnTo>
                <a:lnTo>
                  <a:pt x="350" y="10"/>
                </a:lnTo>
                <a:lnTo>
                  <a:pt x="384" y="20"/>
                </a:lnTo>
                <a:lnTo>
                  <a:pt x="416" y="36"/>
                </a:lnTo>
                <a:lnTo>
                  <a:pt x="416" y="36"/>
                </a:lnTo>
                <a:lnTo>
                  <a:pt x="448" y="56"/>
                </a:lnTo>
                <a:lnTo>
                  <a:pt x="476" y="78"/>
                </a:lnTo>
                <a:lnTo>
                  <a:pt x="476" y="78"/>
                </a:lnTo>
                <a:lnTo>
                  <a:pt x="488" y="92"/>
                </a:lnTo>
                <a:lnTo>
                  <a:pt x="500" y="106"/>
                </a:lnTo>
                <a:lnTo>
                  <a:pt x="512" y="120"/>
                </a:lnTo>
                <a:lnTo>
                  <a:pt x="522" y="136"/>
                </a:lnTo>
                <a:lnTo>
                  <a:pt x="522" y="70"/>
                </a:lnTo>
                <a:lnTo>
                  <a:pt x="556" y="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1324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DDF9CC9-9B07-44C7-9D42-E98C829BCE25}"/>
              </a:ext>
            </a:extLst>
          </p:cNvPr>
          <p:cNvSpPr txBox="1">
            <a:spLocks/>
          </p:cNvSpPr>
          <p:nvPr/>
        </p:nvSpPr>
        <p:spPr>
          <a:xfrm>
            <a:off x="2429484" y="2497982"/>
            <a:ext cx="1173942" cy="715581"/>
          </a:xfrm>
          <a:prstGeom prst="rect">
            <a:avLst/>
          </a:prstGeom>
        </p:spPr>
        <p:txBody>
          <a:bodyPr wrap="square" lIns="107555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644">
              <a:lnSpc>
                <a:spcPct val="90000"/>
              </a:lnSpc>
              <a:spcAft>
                <a:spcPts val="1324"/>
              </a:spcAft>
              <a:buSzPct val="90000"/>
              <a:defRPr/>
            </a:pPr>
            <a: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$100 </a:t>
            </a:r>
            <a: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annual </a:t>
            </a:r>
            <a:b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credit </a:t>
            </a:r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B5FA1351-B7B4-4967-B4E3-116F8C1B42D4}"/>
              </a:ext>
            </a:extLst>
          </p:cNvPr>
          <p:cNvSpPr>
            <a:spLocks noEditPoints="1"/>
          </p:cNvSpPr>
          <p:nvPr/>
        </p:nvSpPr>
        <p:spPr bwMode="auto">
          <a:xfrm>
            <a:off x="2751498" y="1726175"/>
            <a:ext cx="529914" cy="629814"/>
          </a:xfrm>
          <a:custGeom>
            <a:avLst/>
            <a:gdLst>
              <a:gd name="T0" fmla="*/ 306 w 428"/>
              <a:gd name="T1" fmla="*/ 100 h 488"/>
              <a:gd name="T2" fmla="*/ 306 w 428"/>
              <a:gd name="T3" fmla="*/ 382 h 488"/>
              <a:gd name="T4" fmla="*/ 264 w 428"/>
              <a:gd name="T5" fmla="*/ 368 h 488"/>
              <a:gd name="T6" fmla="*/ 236 w 428"/>
              <a:gd name="T7" fmla="*/ 334 h 488"/>
              <a:gd name="T8" fmla="*/ 190 w 428"/>
              <a:gd name="T9" fmla="*/ 228 h 488"/>
              <a:gd name="T10" fmla="*/ 186 w 428"/>
              <a:gd name="T11" fmla="*/ 204 h 488"/>
              <a:gd name="T12" fmla="*/ 206 w 428"/>
              <a:gd name="T13" fmla="*/ 190 h 488"/>
              <a:gd name="T14" fmla="*/ 332 w 428"/>
              <a:gd name="T15" fmla="*/ 264 h 488"/>
              <a:gd name="T16" fmla="*/ 390 w 428"/>
              <a:gd name="T17" fmla="*/ 228 h 488"/>
              <a:gd name="T18" fmla="*/ 398 w 428"/>
              <a:gd name="T19" fmla="*/ 488 h 488"/>
              <a:gd name="T20" fmla="*/ 422 w 428"/>
              <a:gd name="T21" fmla="*/ 224 h 488"/>
              <a:gd name="T22" fmla="*/ 62 w 428"/>
              <a:gd name="T23" fmla="*/ 36 h 488"/>
              <a:gd name="T24" fmla="*/ 44 w 428"/>
              <a:gd name="T25" fmla="*/ 58 h 488"/>
              <a:gd name="T26" fmla="*/ 32 w 428"/>
              <a:gd name="T27" fmla="*/ 458 h 488"/>
              <a:gd name="T28" fmla="*/ 44 w 428"/>
              <a:gd name="T29" fmla="*/ 430 h 488"/>
              <a:gd name="T30" fmla="*/ 62 w 428"/>
              <a:gd name="T31" fmla="*/ 452 h 488"/>
              <a:gd name="T32" fmla="*/ 244 w 428"/>
              <a:gd name="T33" fmla="*/ 458 h 488"/>
              <a:gd name="T34" fmla="*/ 254 w 428"/>
              <a:gd name="T35" fmla="*/ 436 h 488"/>
              <a:gd name="T36" fmla="*/ 276 w 428"/>
              <a:gd name="T37" fmla="*/ 426 h 488"/>
              <a:gd name="T38" fmla="*/ 190 w 428"/>
              <a:gd name="T39" fmla="*/ 292 h 488"/>
              <a:gd name="T40" fmla="*/ 154 w 428"/>
              <a:gd name="T41" fmla="*/ 304 h 488"/>
              <a:gd name="T42" fmla="*/ 110 w 428"/>
              <a:gd name="T43" fmla="*/ 286 h 488"/>
              <a:gd name="T44" fmla="*/ 94 w 428"/>
              <a:gd name="T45" fmla="*/ 256 h 488"/>
              <a:gd name="T46" fmla="*/ 96 w 428"/>
              <a:gd name="T47" fmla="*/ 220 h 488"/>
              <a:gd name="T48" fmla="*/ 130 w 428"/>
              <a:gd name="T49" fmla="*/ 188 h 488"/>
              <a:gd name="T50" fmla="*/ 162 w 428"/>
              <a:gd name="T51" fmla="*/ 184 h 488"/>
              <a:gd name="T52" fmla="*/ 154 w 428"/>
              <a:gd name="T53" fmla="*/ 224 h 488"/>
              <a:gd name="T54" fmla="*/ 198 w 428"/>
              <a:gd name="T55" fmla="*/ 280 h 488"/>
              <a:gd name="T56" fmla="*/ 226 w 428"/>
              <a:gd name="T57" fmla="*/ 164 h 488"/>
              <a:gd name="T58" fmla="*/ 194 w 428"/>
              <a:gd name="T59" fmla="*/ 162 h 488"/>
              <a:gd name="T60" fmla="*/ 154 w 428"/>
              <a:gd name="T61" fmla="*/ 152 h 488"/>
              <a:gd name="T62" fmla="*/ 102 w 428"/>
              <a:gd name="T63" fmla="*/ 168 h 488"/>
              <a:gd name="T64" fmla="*/ 68 w 428"/>
              <a:gd name="T65" fmla="*/ 208 h 488"/>
              <a:gd name="T66" fmla="*/ 68 w 428"/>
              <a:gd name="T67" fmla="*/ 280 h 488"/>
              <a:gd name="T68" fmla="*/ 102 w 428"/>
              <a:gd name="T69" fmla="*/ 320 h 488"/>
              <a:gd name="T70" fmla="*/ 154 w 428"/>
              <a:gd name="T71" fmla="*/ 336 h 488"/>
              <a:gd name="T72" fmla="*/ 200 w 428"/>
              <a:gd name="T73" fmla="*/ 322 h 488"/>
              <a:gd name="T74" fmla="*/ 220 w 428"/>
              <a:gd name="T75" fmla="*/ 368 h 488"/>
              <a:gd name="T76" fmla="*/ 256 w 428"/>
              <a:gd name="T77" fmla="*/ 400 h 488"/>
              <a:gd name="T78" fmla="*/ 232 w 428"/>
              <a:gd name="T79" fmla="*/ 414 h 488"/>
              <a:gd name="T80" fmla="*/ 218 w 428"/>
              <a:gd name="T81" fmla="*/ 438 h 488"/>
              <a:gd name="T82" fmla="*/ 90 w 428"/>
              <a:gd name="T83" fmla="*/ 446 h 488"/>
              <a:gd name="T84" fmla="*/ 74 w 428"/>
              <a:gd name="T85" fmla="*/ 414 h 488"/>
              <a:gd name="T86" fmla="*/ 32 w 428"/>
              <a:gd name="T87" fmla="*/ 396 h 488"/>
              <a:gd name="T88" fmla="*/ 54 w 428"/>
              <a:gd name="T89" fmla="*/ 86 h 488"/>
              <a:gd name="T90" fmla="*/ 88 w 428"/>
              <a:gd name="T91" fmla="*/ 54 h 488"/>
              <a:gd name="T92" fmla="*/ 214 w 428"/>
              <a:gd name="T93" fmla="*/ 30 h 488"/>
              <a:gd name="T94" fmla="*/ 232 w 428"/>
              <a:gd name="T95" fmla="*/ 74 h 488"/>
              <a:gd name="T96" fmla="*/ 262 w 428"/>
              <a:gd name="T97" fmla="*/ 90 h 488"/>
              <a:gd name="T98" fmla="*/ 270 w 428"/>
              <a:gd name="T99" fmla="*/ 60 h 488"/>
              <a:gd name="T100" fmla="*/ 248 w 428"/>
              <a:gd name="T101" fmla="*/ 42 h 488"/>
              <a:gd name="T102" fmla="*/ 276 w 428"/>
              <a:gd name="T103" fmla="*/ 6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28" h="488">
                <a:moveTo>
                  <a:pt x="422" y="224"/>
                </a:moveTo>
                <a:lnTo>
                  <a:pt x="422" y="224"/>
                </a:lnTo>
                <a:lnTo>
                  <a:pt x="416" y="212"/>
                </a:lnTo>
                <a:lnTo>
                  <a:pt x="406" y="200"/>
                </a:lnTo>
                <a:lnTo>
                  <a:pt x="306" y="100"/>
                </a:lnTo>
                <a:lnTo>
                  <a:pt x="306" y="0"/>
                </a:lnTo>
                <a:lnTo>
                  <a:pt x="0" y="0"/>
                </a:lnTo>
                <a:lnTo>
                  <a:pt x="0" y="488"/>
                </a:lnTo>
                <a:lnTo>
                  <a:pt x="306" y="488"/>
                </a:lnTo>
                <a:lnTo>
                  <a:pt x="306" y="382"/>
                </a:lnTo>
                <a:lnTo>
                  <a:pt x="306" y="382"/>
                </a:lnTo>
                <a:lnTo>
                  <a:pt x="290" y="380"/>
                </a:lnTo>
                <a:lnTo>
                  <a:pt x="276" y="376"/>
                </a:lnTo>
                <a:lnTo>
                  <a:pt x="276" y="376"/>
                </a:lnTo>
                <a:lnTo>
                  <a:pt x="264" y="368"/>
                </a:lnTo>
                <a:lnTo>
                  <a:pt x="252" y="358"/>
                </a:lnTo>
                <a:lnTo>
                  <a:pt x="252" y="358"/>
                </a:lnTo>
                <a:lnTo>
                  <a:pt x="242" y="348"/>
                </a:lnTo>
                <a:lnTo>
                  <a:pt x="236" y="334"/>
                </a:lnTo>
                <a:lnTo>
                  <a:pt x="236" y="334"/>
                </a:lnTo>
                <a:lnTo>
                  <a:pt x="230" y="320"/>
                </a:lnTo>
                <a:lnTo>
                  <a:pt x="230" y="304"/>
                </a:lnTo>
                <a:lnTo>
                  <a:pt x="230" y="268"/>
                </a:lnTo>
                <a:lnTo>
                  <a:pt x="190" y="228"/>
                </a:lnTo>
                <a:lnTo>
                  <a:pt x="190" y="228"/>
                </a:lnTo>
                <a:lnTo>
                  <a:pt x="186" y="222"/>
                </a:lnTo>
                <a:lnTo>
                  <a:pt x="184" y="212"/>
                </a:lnTo>
                <a:lnTo>
                  <a:pt x="184" y="212"/>
                </a:lnTo>
                <a:lnTo>
                  <a:pt x="186" y="204"/>
                </a:lnTo>
                <a:lnTo>
                  <a:pt x="186" y="204"/>
                </a:lnTo>
                <a:lnTo>
                  <a:pt x="190" y="198"/>
                </a:lnTo>
                <a:lnTo>
                  <a:pt x="190" y="198"/>
                </a:lnTo>
                <a:lnTo>
                  <a:pt x="198" y="192"/>
                </a:lnTo>
                <a:lnTo>
                  <a:pt x="198" y="192"/>
                </a:lnTo>
                <a:lnTo>
                  <a:pt x="206" y="190"/>
                </a:lnTo>
                <a:lnTo>
                  <a:pt x="206" y="190"/>
                </a:lnTo>
                <a:lnTo>
                  <a:pt x="214" y="192"/>
                </a:lnTo>
                <a:lnTo>
                  <a:pt x="222" y="198"/>
                </a:lnTo>
                <a:lnTo>
                  <a:pt x="310" y="286"/>
                </a:lnTo>
                <a:lnTo>
                  <a:pt x="332" y="264"/>
                </a:lnTo>
                <a:lnTo>
                  <a:pt x="306" y="238"/>
                </a:lnTo>
                <a:lnTo>
                  <a:pt x="306" y="144"/>
                </a:lnTo>
                <a:lnTo>
                  <a:pt x="384" y="222"/>
                </a:lnTo>
                <a:lnTo>
                  <a:pt x="384" y="222"/>
                </a:lnTo>
                <a:lnTo>
                  <a:pt x="390" y="228"/>
                </a:lnTo>
                <a:lnTo>
                  <a:pt x="394" y="236"/>
                </a:lnTo>
                <a:lnTo>
                  <a:pt x="394" y="236"/>
                </a:lnTo>
                <a:lnTo>
                  <a:pt x="396" y="244"/>
                </a:lnTo>
                <a:lnTo>
                  <a:pt x="398" y="254"/>
                </a:lnTo>
                <a:lnTo>
                  <a:pt x="398" y="488"/>
                </a:lnTo>
                <a:lnTo>
                  <a:pt x="428" y="488"/>
                </a:lnTo>
                <a:lnTo>
                  <a:pt x="428" y="254"/>
                </a:lnTo>
                <a:lnTo>
                  <a:pt x="428" y="254"/>
                </a:lnTo>
                <a:lnTo>
                  <a:pt x="426" y="238"/>
                </a:lnTo>
                <a:lnTo>
                  <a:pt x="422" y="224"/>
                </a:lnTo>
                <a:lnTo>
                  <a:pt x="422" y="224"/>
                </a:lnTo>
                <a:close/>
                <a:moveTo>
                  <a:pt x="32" y="30"/>
                </a:moveTo>
                <a:lnTo>
                  <a:pt x="62" y="30"/>
                </a:lnTo>
                <a:lnTo>
                  <a:pt x="62" y="30"/>
                </a:lnTo>
                <a:lnTo>
                  <a:pt x="62" y="36"/>
                </a:lnTo>
                <a:lnTo>
                  <a:pt x="60" y="42"/>
                </a:lnTo>
                <a:lnTo>
                  <a:pt x="60" y="42"/>
                </a:lnTo>
                <a:lnTo>
                  <a:pt x="52" y="52"/>
                </a:lnTo>
                <a:lnTo>
                  <a:pt x="52" y="52"/>
                </a:lnTo>
                <a:lnTo>
                  <a:pt x="44" y="58"/>
                </a:lnTo>
                <a:lnTo>
                  <a:pt x="44" y="58"/>
                </a:lnTo>
                <a:lnTo>
                  <a:pt x="38" y="60"/>
                </a:lnTo>
                <a:lnTo>
                  <a:pt x="32" y="60"/>
                </a:lnTo>
                <a:lnTo>
                  <a:pt x="32" y="30"/>
                </a:lnTo>
                <a:close/>
                <a:moveTo>
                  <a:pt x="32" y="458"/>
                </a:moveTo>
                <a:lnTo>
                  <a:pt x="32" y="426"/>
                </a:lnTo>
                <a:lnTo>
                  <a:pt x="32" y="426"/>
                </a:lnTo>
                <a:lnTo>
                  <a:pt x="38" y="428"/>
                </a:lnTo>
                <a:lnTo>
                  <a:pt x="44" y="430"/>
                </a:lnTo>
                <a:lnTo>
                  <a:pt x="44" y="430"/>
                </a:lnTo>
                <a:lnTo>
                  <a:pt x="52" y="436"/>
                </a:lnTo>
                <a:lnTo>
                  <a:pt x="52" y="436"/>
                </a:lnTo>
                <a:lnTo>
                  <a:pt x="60" y="446"/>
                </a:lnTo>
                <a:lnTo>
                  <a:pt x="60" y="446"/>
                </a:lnTo>
                <a:lnTo>
                  <a:pt x="62" y="452"/>
                </a:lnTo>
                <a:lnTo>
                  <a:pt x="62" y="458"/>
                </a:lnTo>
                <a:lnTo>
                  <a:pt x="32" y="458"/>
                </a:lnTo>
                <a:close/>
                <a:moveTo>
                  <a:pt x="276" y="426"/>
                </a:moveTo>
                <a:lnTo>
                  <a:pt x="276" y="458"/>
                </a:lnTo>
                <a:lnTo>
                  <a:pt x="244" y="458"/>
                </a:lnTo>
                <a:lnTo>
                  <a:pt x="244" y="458"/>
                </a:lnTo>
                <a:lnTo>
                  <a:pt x="246" y="452"/>
                </a:lnTo>
                <a:lnTo>
                  <a:pt x="248" y="446"/>
                </a:lnTo>
                <a:lnTo>
                  <a:pt x="248" y="446"/>
                </a:lnTo>
                <a:lnTo>
                  <a:pt x="254" y="436"/>
                </a:lnTo>
                <a:lnTo>
                  <a:pt x="254" y="436"/>
                </a:lnTo>
                <a:lnTo>
                  <a:pt x="264" y="430"/>
                </a:lnTo>
                <a:lnTo>
                  <a:pt x="264" y="430"/>
                </a:lnTo>
                <a:lnTo>
                  <a:pt x="270" y="428"/>
                </a:lnTo>
                <a:lnTo>
                  <a:pt x="276" y="426"/>
                </a:lnTo>
                <a:lnTo>
                  <a:pt x="276" y="426"/>
                </a:lnTo>
                <a:close/>
                <a:moveTo>
                  <a:pt x="198" y="280"/>
                </a:moveTo>
                <a:lnTo>
                  <a:pt x="198" y="284"/>
                </a:lnTo>
                <a:lnTo>
                  <a:pt x="198" y="284"/>
                </a:lnTo>
                <a:lnTo>
                  <a:pt x="190" y="292"/>
                </a:lnTo>
                <a:lnTo>
                  <a:pt x="178" y="300"/>
                </a:lnTo>
                <a:lnTo>
                  <a:pt x="178" y="300"/>
                </a:lnTo>
                <a:lnTo>
                  <a:pt x="166" y="304"/>
                </a:lnTo>
                <a:lnTo>
                  <a:pt x="154" y="304"/>
                </a:lnTo>
                <a:lnTo>
                  <a:pt x="154" y="304"/>
                </a:lnTo>
                <a:lnTo>
                  <a:pt x="140" y="304"/>
                </a:lnTo>
                <a:lnTo>
                  <a:pt x="130" y="300"/>
                </a:lnTo>
                <a:lnTo>
                  <a:pt x="130" y="300"/>
                </a:lnTo>
                <a:lnTo>
                  <a:pt x="120" y="294"/>
                </a:lnTo>
                <a:lnTo>
                  <a:pt x="110" y="286"/>
                </a:lnTo>
                <a:lnTo>
                  <a:pt x="110" y="286"/>
                </a:lnTo>
                <a:lnTo>
                  <a:pt x="102" y="278"/>
                </a:lnTo>
                <a:lnTo>
                  <a:pt x="96" y="268"/>
                </a:lnTo>
                <a:lnTo>
                  <a:pt x="96" y="268"/>
                </a:lnTo>
                <a:lnTo>
                  <a:pt x="94" y="256"/>
                </a:lnTo>
                <a:lnTo>
                  <a:pt x="92" y="244"/>
                </a:lnTo>
                <a:lnTo>
                  <a:pt x="92" y="244"/>
                </a:lnTo>
                <a:lnTo>
                  <a:pt x="94" y="232"/>
                </a:lnTo>
                <a:lnTo>
                  <a:pt x="96" y="220"/>
                </a:lnTo>
                <a:lnTo>
                  <a:pt x="96" y="220"/>
                </a:lnTo>
                <a:lnTo>
                  <a:pt x="102" y="210"/>
                </a:lnTo>
                <a:lnTo>
                  <a:pt x="110" y="200"/>
                </a:lnTo>
                <a:lnTo>
                  <a:pt x="110" y="200"/>
                </a:lnTo>
                <a:lnTo>
                  <a:pt x="120" y="194"/>
                </a:lnTo>
                <a:lnTo>
                  <a:pt x="130" y="188"/>
                </a:lnTo>
                <a:lnTo>
                  <a:pt x="130" y="188"/>
                </a:lnTo>
                <a:lnTo>
                  <a:pt x="140" y="184"/>
                </a:lnTo>
                <a:lnTo>
                  <a:pt x="154" y="182"/>
                </a:lnTo>
                <a:lnTo>
                  <a:pt x="154" y="182"/>
                </a:lnTo>
                <a:lnTo>
                  <a:pt x="162" y="184"/>
                </a:lnTo>
                <a:lnTo>
                  <a:pt x="162" y="184"/>
                </a:lnTo>
                <a:lnTo>
                  <a:pt x="156" y="198"/>
                </a:lnTo>
                <a:lnTo>
                  <a:pt x="154" y="212"/>
                </a:lnTo>
                <a:lnTo>
                  <a:pt x="154" y="212"/>
                </a:lnTo>
                <a:lnTo>
                  <a:pt x="154" y="224"/>
                </a:lnTo>
                <a:lnTo>
                  <a:pt x="158" y="234"/>
                </a:lnTo>
                <a:lnTo>
                  <a:pt x="158" y="234"/>
                </a:lnTo>
                <a:lnTo>
                  <a:pt x="162" y="242"/>
                </a:lnTo>
                <a:lnTo>
                  <a:pt x="168" y="250"/>
                </a:lnTo>
                <a:lnTo>
                  <a:pt x="198" y="280"/>
                </a:lnTo>
                <a:close/>
                <a:moveTo>
                  <a:pt x="276" y="206"/>
                </a:moveTo>
                <a:lnTo>
                  <a:pt x="244" y="176"/>
                </a:lnTo>
                <a:lnTo>
                  <a:pt x="244" y="176"/>
                </a:lnTo>
                <a:lnTo>
                  <a:pt x="236" y="168"/>
                </a:lnTo>
                <a:lnTo>
                  <a:pt x="226" y="164"/>
                </a:lnTo>
                <a:lnTo>
                  <a:pt x="226" y="164"/>
                </a:lnTo>
                <a:lnTo>
                  <a:pt x="216" y="160"/>
                </a:lnTo>
                <a:lnTo>
                  <a:pt x="206" y="160"/>
                </a:lnTo>
                <a:lnTo>
                  <a:pt x="206" y="160"/>
                </a:lnTo>
                <a:lnTo>
                  <a:pt x="194" y="162"/>
                </a:lnTo>
                <a:lnTo>
                  <a:pt x="194" y="162"/>
                </a:lnTo>
                <a:lnTo>
                  <a:pt x="184" y="158"/>
                </a:lnTo>
                <a:lnTo>
                  <a:pt x="174" y="154"/>
                </a:lnTo>
                <a:lnTo>
                  <a:pt x="174" y="154"/>
                </a:lnTo>
                <a:lnTo>
                  <a:pt x="154" y="152"/>
                </a:lnTo>
                <a:lnTo>
                  <a:pt x="154" y="152"/>
                </a:lnTo>
                <a:lnTo>
                  <a:pt x="134" y="154"/>
                </a:lnTo>
                <a:lnTo>
                  <a:pt x="118" y="160"/>
                </a:lnTo>
                <a:lnTo>
                  <a:pt x="118" y="160"/>
                </a:lnTo>
                <a:lnTo>
                  <a:pt x="102" y="168"/>
                </a:lnTo>
                <a:lnTo>
                  <a:pt x="88" y="180"/>
                </a:lnTo>
                <a:lnTo>
                  <a:pt x="88" y="180"/>
                </a:lnTo>
                <a:lnTo>
                  <a:pt x="78" y="192"/>
                </a:lnTo>
                <a:lnTo>
                  <a:pt x="68" y="208"/>
                </a:lnTo>
                <a:lnTo>
                  <a:pt x="68" y="208"/>
                </a:lnTo>
                <a:lnTo>
                  <a:pt x="64" y="226"/>
                </a:lnTo>
                <a:lnTo>
                  <a:pt x="62" y="244"/>
                </a:lnTo>
                <a:lnTo>
                  <a:pt x="62" y="244"/>
                </a:lnTo>
                <a:lnTo>
                  <a:pt x="64" y="262"/>
                </a:lnTo>
                <a:lnTo>
                  <a:pt x="68" y="280"/>
                </a:lnTo>
                <a:lnTo>
                  <a:pt x="68" y="280"/>
                </a:lnTo>
                <a:lnTo>
                  <a:pt x="78" y="296"/>
                </a:lnTo>
                <a:lnTo>
                  <a:pt x="88" y="308"/>
                </a:lnTo>
                <a:lnTo>
                  <a:pt x="88" y="308"/>
                </a:lnTo>
                <a:lnTo>
                  <a:pt x="102" y="320"/>
                </a:lnTo>
                <a:lnTo>
                  <a:pt x="118" y="328"/>
                </a:lnTo>
                <a:lnTo>
                  <a:pt x="118" y="328"/>
                </a:lnTo>
                <a:lnTo>
                  <a:pt x="134" y="334"/>
                </a:lnTo>
                <a:lnTo>
                  <a:pt x="154" y="336"/>
                </a:lnTo>
                <a:lnTo>
                  <a:pt x="154" y="336"/>
                </a:lnTo>
                <a:lnTo>
                  <a:pt x="166" y="334"/>
                </a:lnTo>
                <a:lnTo>
                  <a:pt x="178" y="332"/>
                </a:lnTo>
                <a:lnTo>
                  <a:pt x="178" y="332"/>
                </a:lnTo>
                <a:lnTo>
                  <a:pt x="190" y="328"/>
                </a:lnTo>
                <a:lnTo>
                  <a:pt x="200" y="322"/>
                </a:lnTo>
                <a:lnTo>
                  <a:pt x="200" y="322"/>
                </a:lnTo>
                <a:lnTo>
                  <a:pt x="204" y="334"/>
                </a:lnTo>
                <a:lnTo>
                  <a:pt x="208" y="346"/>
                </a:lnTo>
                <a:lnTo>
                  <a:pt x="212" y="358"/>
                </a:lnTo>
                <a:lnTo>
                  <a:pt x="220" y="368"/>
                </a:lnTo>
                <a:lnTo>
                  <a:pt x="220" y="368"/>
                </a:lnTo>
                <a:lnTo>
                  <a:pt x="226" y="378"/>
                </a:lnTo>
                <a:lnTo>
                  <a:pt x="236" y="386"/>
                </a:lnTo>
                <a:lnTo>
                  <a:pt x="246" y="394"/>
                </a:lnTo>
                <a:lnTo>
                  <a:pt x="256" y="400"/>
                </a:lnTo>
                <a:lnTo>
                  <a:pt x="256" y="400"/>
                </a:lnTo>
                <a:lnTo>
                  <a:pt x="248" y="404"/>
                </a:lnTo>
                <a:lnTo>
                  <a:pt x="240" y="408"/>
                </a:lnTo>
                <a:lnTo>
                  <a:pt x="240" y="408"/>
                </a:lnTo>
                <a:lnTo>
                  <a:pt x="232" y="414"/>
                </a:lnTo>
                <a:lnTo>
                  <a:pt x="226" y="422"/>
                </a:lnTo>
                <a:lnTo>
                  <a:pt x="226" y="422"/>
                </a:lnTo>
                <a:lnTo>
                  <a:pt x="222" y="430"/>
                </a:lnTo>
                <a:lnTo>
                  <a:pt x="218" y="438"/>
                </a:lnTo>
                <a:lnTo>
                  <a:pt x="218" y="438"/>
                </a:lnTo>
                <a:lnTo>
                  <a:pt x="214" y="448"/>
                </a:lnTo>
                <a:lnTo>
                  <a:pt x="214" y="458"/>
                </a:lnTo>
                <a:lnTo>
                  <a:pt x="92" y="458"/>
                </a:lnTo>
                <a:lnTo>
                  <a:pt x="92" y="458"/>
                </a:lnTo>
                <a:lnTo>
                  <a:pt x="90" y="446"/>
                </a:lnTo>
                <a:lnTo>
                  <a:pt x="88" y="434"/>
                </a:lnTo>
                <a:lnTo>
                  <a:pt x="88" y="434"/>
                </a:lnTo>
                <a:lnTo>
                  <a:pt x="82" y="424"/>
                </a:lnTo>
                <a:lnTo>
                  <a:pt x="74" y="414"/>
                </a:lnTo>
                <a:lnTo>
                  <a:pt x="74" y="414"/>
                </a:lnTo>
                <a:lnTo>
                  <a:pt x="66" y="406"/>
                </a:lnTo>
                <a:lnTo>
                  <a:pt x="54" y="402"/>
                </a:lnTo>
                <a:lnTo>
                  <a:pt x="54" y="402"/>
                </a:lnTo>
                <a:lnTo>
                  <a:pt x="44" y="398"/>
                </a:lnTo>
                <a:lnTo>
                  <a:pt x="32" y="396"/>
                </a:lnTo>
                <a:lnTo>
                  <a:pt x="32" y="92"/>
                </a:lnTo>
                <a:lnTo>
                  <a:pt x="32" y="92"/>
                </a:lnTo>
                <a:lnTo>
                  <a:pt x="44" y="90"/>
                </a:lnTo>
                <a:lnTo>
                  <a:pt x="54" y="86"/>
                </a:lnTo>
                <a:lnTo>
                  <a:pt x="54" y="86"/>
                </a:lnTo>
                <a:lnTo>
                  <a:pt x="66" y="80"/>
                </a:lnTo>
                <a:lnTo>
                  <a:pt x="74" y="74"/>
                </a:lnTo>
                <a:lnTo>
                  <a:pt x="74" y="74"/>
                </a:lnTo>
                <a:lnTo>
                  <a:pt x="82" y="64"/>
                </a:lnTo>
                <a:lnTo>
                  <a:pt x="88" y="54"/>
                </a:lnTo>
                <a:lnTo>
                  <a:pt x="88" y="54"/>
                </a:lnTo>
                <a:lnTo>
                  <a:pt x="90" y="42"/>
                </a:lnTo>
                <a:lnTo>
                  <a:pt x="92" y="30"/>
                </a:lnTo>
                <a:lnTo>
                  <a:pt x="214" y="30"/>
                </a:lnTo>
                <a:lnTo>
                  <a:pt x="214" y="30"/>
                </a:lnTo>
                <a:lnTo>
                  <a:pt x="216" y="42"/>
                </a:lnTo>
                <a:lnTo>
                  <a:pt x="218" y="54"/>
                </a:lnTo>
                <a:lnTo>
                  <a:pt x="218" y="54"/>
                </a:lnTo>
                <a:lnTo>
                  <a:pt x="224" y="64"/>
                </a:lnTo>
                <a:lnTo>
                  <a:pt x="232" y="74"/>
                </a:lnTo>
                <a:lnTo>
                  <a:pt x="232" y="74"/>
                </a:lnTo>
                <a:lnTo>
                  <a:pt x="242" y="80"/>
                </a:lnTo>
                <a:lnTo>
                  <a:pt x="252" y="86"/>
                </a:lnTo>
                <a:lnTo>
                  <a:pt x="252" y="86"/>
                </a:lnTo>
                <a:lnTo>
                  <a:pt x="262" y="90"/>
                </a:lnTo>
                <a:lnTo>
                  <a:pt x="276" y="92"/>
                </a:lnTo>
                <a:lnTo>
                  <a:pt x="276" y="206"/>
                </a:lnTo>
                <a:close/>
                <a:moveTo>
                  <a:pt x="276" y="60"/>
                </a:moveTo>
                <a:lnTo>
                  <a:pt x="276" y="60"/>
                </a:lnTo>
                <a:lnTo>
                  <a:pt x="270" y="60"/>
                </a:lnTo>
                <a:lnTo>
                  <a:pt x="264" y="58"/>
                </a:lnTo>
                <a:lnTo>
                  <a:pt x="264" y="58"/>
                </a:lnTo>
                <a:lnTo>
                  <a:pt x="254" y="52"/>
                </a:lnTo>
                <a:lnTo>
                  <a:pt x="254" y="52"/>
                </a:lnTo>
                <a:lnTo>
                  <a:pt x="248" y="42"/>
                </a:lnTo>
                <a:lnTo>
                  <a:pt x="248" y="42"/>
                </a:lnTo>
                <a:lnTo>
                  <a:pt x="246" y="36"/>
                </a:lnTo>
                <a:lnTo>
                  <a:pt x="244" y="30"/>
                </a:lnTo>
                <a:lnTo>
                  <a:pt x="276" y="30"/>
                </a:lnTo>
                <a:lnTo>
                  <a:pt x="276" y="6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vert="horz" wrap="square" lIns="65891" tIns="32945" rIns="65891" bIns="32945" numCol="1" anchor="t" anchorCtr="0" compatLnSpc="1">
            <a:prstTxWarp prst="textNoShape">
              <a:avLst/>
            </a:prstTxWarp>
          </a:bodyPr>
          <a:lstStyle/>
          <a:p>
            <a:pPr defTabSz="672008">
              <a:defRPr/>
            </a:pPr>
            <a:endParaRPr lang="en-US" sz="1297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19A79DF6-B268-4DDD-AE1E-DD766E865F9E}"/>
              </a:ext>
            </a:extLst>
          </p:cNvPr>
          <p:cNvSpPr txBox="1">
            <a:spLocks/>
          </p:cNvSpPr>
          <p:nvPr/>
        </p:nvSpPr>
        <p:spPr>
          <a:xfrm>
            <a:off x="7433590" y="2510645"/>
            <a:ext cx="1488912" cy="300082"/>
          </a:xfrm>
          <a:prstGeom prst="rect">
            <a:avLst/>
          </a:prstGeom>
        </p:spPr>
        <p:txBody>
          <a:bodyPr lIns="107555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644">
              <a:lnSpc>
                <a:spcPct val="90000"/>
              </a:lnSpc>
              <a:spcAft>
                <a:spcPts val="1324"/>
              </a:spcAft>
              <a:buSzPct val="90000"/>
              <a:defRPr/>
            </a:pPr>
            <a: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Pay nothing </a:t>
            </a:r>
            <a:endParaRPr lang="en-US" sz="1500" spc="-8">
              <a:ln w="3175">
                <a:noFill/>
              </a:ln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22FE06-AFCD-4EED-9A1F-E7E355BC6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8650" y="1727924"/>
            <a:ext cx="698795" cy="4585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15CD0D9-AE73-4588-BB84-45D3DB3EC959}"/>
              </a:ext>
            </a:extLst>
          </p:cNvPr>
          <p:cNvGrpSpPr/>
          <p:nvPr/>
        </p:nvGrpSpPr>
        <p:grpSpPr>
          <a:xfrm>
            <a:off x="649" y="3954415"/>
            <a:ext cx="9142703" cy="832616"/>
            <a:chOff x="0" y="5272815"/>
            <a:chExt cx="12192000" cy="111031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B45083-7516-4D2F-AA55-23BF30F486CF}"/>
                </a:ext>
              </a:extLst>
            </p:cNvPr>
            <p:cNvSpPr/>
            <p:nvPr/>
          </p:nvSpPr>
          <p:spPr bwMode="auto">
            <a:xfrm>
              <a:off x="0" y="5272815"/>
              <a:ext cx="12192000" cy="111031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F8C33B5A-CA35-4A43-B8C1-CD106C694879}"/>
                </a:ext>
              </a:extLst>
            </p:cNvPr>
            <p:cNvSpPr txBox="1">
              <a:spLocks/>
            </p:cNvSpPr>
            <p:nvPr/>
          </p:nvSpPr>
          <p:spPr>
            <a:xfrm>
              <a:off x="1811021" y="5377916"/>
              <a:ext cx="8569959" cy="900112"/>
            </a:xfrm>
            <a:prstGeom prst="rect">
              <a:avLst/>
            </a:prstGeom>
          </p:spPr>
          <p:txBody>
            <a:bodyPr vert="horz" lIns="68570" tIns="34285" rIns="68570" bIns="34285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685669">
                <a:defRPr/>
              </a:pPr>
              <a:r>
                <a:rPr lang="en-US" sz="3300">
                  <a:solidFill>
                    <a:srgbClr val="FFFFFF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https://aka.ms/azureforstudents</a:t>
              </a:r>
              <a:endParaRPr lang="en-US" sz="330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6" name="Picture 2" descr="C:\Users\t-dantay\Documents\Placeholders\user.png">
            <a:extLst>
              <a:ext uri="{FF2B5EF4-FFF2-40B4-BE49-F238E27FC236}">
                <a16:creationId xmlns:a16="http://schemas.microsoft.com/office/drawing/2014/main" id="{A7F7193A-3C15-4292-B191-0327E3D88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4" y="1685287"/>
            <a:ext cx="481395" cy="5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897B99D-41A1-43DA-B295-042060E7A497}"/>
              </a:ext>
            </a:extLst>
          </p:cNvPr>
          <p:cNvSpPr txBox="1">
            <a:spLocks/>
          </p:cNvSpPr>
          <p:nvPr/>
        </p:nvSpPr>
        <p:spPr>
          <a:xfrm>
            <a:off x="263272" y="2510646"/>
            <a:ext cx="1601075" cy="507831"/>
          </a:xfrm>
          <a:prstGeom prst="rect">
            <a:avLst/>
          </a:prstGeom>
        </p:spPr>
        <p:txBody>
          <a:bodyPr wrap="square" lIns="107555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644">
              <a:lnSpc>
                <a:spcPct val="90000"/>
              </a:lnSpc>
              <a:spcAft>
                <a:spcPts val="1324"/>
              </a:spcAft>
              <a:buSzPct val="90000"/>
              <a:defRPr/>
            </a:pPr>
            <a: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Verify </a:t>
            </a:r>
            <a: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a student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E971F5-58DA-4B99-99DB-6FE89926EF44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81" y="1914537"/>
            <a:ext cx="253089" cy="253089"/>
          </a:xfrm>
          <a:prstGeom prst="rect">
            <a:avLst/>
          </a:prstGeom>
        </p:spPr>
      </p:pic>
      <p:pic>
        <p:nvPicPr>
          <p:cNvPr id="21" name="Picture 2" descr="C:\Users\t-dantay\Documents\First24\expand_collapsedown1.png">
            <a:extLst>
              <a:ext uri="{FF2B5EF4-FFF2-40B4-BE49-F238E27FC236}">
                <a16:creationId xmlns:a16="http://schemas.microsoft.com/office/drawing/2014/main" id="{00373E28-CC09-4764-A1B4-B4EBF4E2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97890" y="1860492"/>
            <a:ext cx="235018" cy="23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t-dantay\Documents\First24\expand_collapsedown1.png">
            <a:extLst>
              <a:ext uri="{FF2B5EF4-FFF2-40B4-BE49-F238E27FC236}">
                <a16:creationId xmlns:a16="http://schemas.microsoft.com/office/drawing/2014/main" id="{B8AD927F-AF7E-416C-8876-B92869C51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68371" y="1860492"/>
            <a:ext cx="235018" cy="23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60E113-9D22-4453-90D1-A3DACD13E973}"/>
              </a:ext>
            </a:extLst>
          </p:cNvPr>
          <p:cNvSpPr/>
          <p:nvPr/>
        </p:nvSpPr>
        <p:spPr>
          <a:xfrm>
            <a:off x="2339278" y="1330183"/>
            <a:ext cx="4634796" cy="2145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9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6C382-3428-45A1-93B4-A40D623EC491}"/>
              </a:ext>
            </a:extLst>
          </p:cNvPr>
          <p:cNvSpPr txBox="1"/>
          <p:nvPr/>
        </p:nvSpPr>
        <p:spPr>
          <a:xfrm>
            <a:off x="2354693" y="3200238"/>
            <a:ext cx="46193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>
              <a:defRPr/>
            </a:pPr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12 mos or until $100 credit is used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6DDA5-A1DA-4C00-A071-BDEEB9124152}"/>
              </a:ext>
            </a:extLst>
          </p:cNvPr>
          <p:cNvSpPr txBox="1"/>
          <p:nvPr/>
        </p:nvSpPr>
        <p:spPr>
          <a:xfrm>
            <a:off x="251807" y="3016520"/>
            <a:ext cx="16279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>
              <a:defRPr/>
            </a:pPr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No credit card required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2D651-522D-47A1-B98E-965561291FB4}"/>
              </a:ext>
            </a:extLst>
          </p:cNvPr>
          <p:cNvSpPr txBox="1"/>
          <p:nvPr/>
        </p:nvSpPr>
        <p:spPr>
          <a:xfrm>
            <a:off x="7375831" y="3016521"/>
            <a:ext cx="16044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9">
              <a:defRPr/>
            </a:pPr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Ability to convert to Pay As You Go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B04A5A-D74E-49C8-9175-AF1CC3384438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13" y="1914537"/>
            <a:ext cx="253089" cy="253089"/>
          </a:xfrm>
          <a:prstGeom prst="rect">
            <a:avLst/>
          </a:prstGeom>
        </p:spPr>
      </p:pic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B4E723F-71FA-4B05-8C0B-73B4F56F8BD0}"/>
              </a:ext>
            </a:extLst>
          </p:cNvPr>
          <p:cNvSpPr txBox="1">
            <a:spLocks/>
          </p:cNvSpPr>
          <p:nvPr/>
        </p:nvSpPr>
        <p:spPr>
          <a:xfrm>
            <a:off x="5776475" y="2497981"/>
            <a:ext cx="1110213" cy="300082"/>
          </a:xfrm>
          <a:prstGeom prst="rect">
            <a:avLst/>
          </a:prstGeom>
        </p:spPr>
        <p:txBody>
          <a:bodyPr wrap="square" lIns="107555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644">
              <a:lnSpc>
                <a:spcPct val="90000"/>
              </a:lnSpc>
              <a:spcAft>
                <a:spcPts val="1324"/>
              </a:spcAft>
              <a:buSzPct val="90000"/>
              <a:defRPr/>
            </a:pPr>
            <a:r>
              <a:rPr lang="en-US" sz="1500" spc="-8">
                <a:ln w="3175">
                  <a:noFill/>
                </a:ln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 Tools</a:t>
            </a:r>
          </a:p>
        </p:txBody>
      </p:sp>
      <p:pic>
        <p:nvPicPr>
          <p:cNvPr id="6" name="Graphic 5" descr="Tools">
            <a:extLst>
              <a:ext uri="{FF2B5EF4-FFF2-40B4-BE49-F238E27FC236}">
                <a16:creationId xmlns:a16="http://schemas.microsoft.com/office/drawing/2014/main" id="{AD2EF616-7A7A-4A01-9D42-D4ADA63F1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5563" y="169818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5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66BC0-9AF1-2343-8F52-B12E4087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5057CB-A285-42ED-9AC3-968D4890B1E2}"/>
              </a:ext>
            </a:extLst>
          </p:cNvPr>
          <p:cNvSpPr/>
          <p:nvPr/>
        </p:nvSpPr>
        <p:spPr>
          <a:xfrm>
            <a:off x="1156545" y="1939365"/>
            <a:ext cx="6338047" cy="1093694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7B6F2-1D95-4E89-ADCD-AF15E89726C8}"/>
              </a:ext>
            </a:extLst>
          </p:cNvPr>
          <p:cNvSpPr txBox="1"/>
          <p:nvPr/>
        </p:nvSpPr>
        <p:spPr>
          <a:xfrm>
            <a:off x="589504" y="2224602"/>
            <a:ext cx="7882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Stuff to help you learn, skill-up, and be recognized…</a:t>
            </a:r>
          </a:p>
        </p:txBody>
      </p:sp>
    </p:spTree>
    <p:extLst>
      <p:ext uri="{BB962C8B-B14F-4D97-AF65-F5344CB8AC3E}">
        <p14:creationId xmlns:p14="http://schemas.microsoft.com/office/powerpoint/2010/main" val="49520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6100-564B-3744-BE2D-55C75AE0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3169" y="141555"/>
            <a:ext cx="6362158" cy="40671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/>
              <a:t>Microsoft Learn is growing…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EF217-33F2-4CC2-8777-C7A9811D3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9" y="864581"/>
            <a:ext cx="4192608" cy="3609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3429D-BEDC-4472-932F-BB00A89E0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2216038"/>
            <a:ext cx="3789379" cy="2258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979406-0292-4AA0-97F6-F1460F14772F}"/>
              </a:ext>
            </a:extLst>
          </p:cNvPr>
          <p:cNvSpPr/>
          <p:nvPr/>
        </p:nvSpPr>
        <p:spPr>
          <a:xfrm>
            <a:off x="4964365" y="1362186"/>
            <a:ext cx="3461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https://docs.microsoft.com/learn/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88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ttom banner">
            <a:extLst>
              <a:ext uri="{FF2B5EF4-FFF2-40B4-BE49-F238E27FC236}">
                <a16:creationId xmlns:a16="http://schemas.microsoft.com/office/drawing/2014/main" id="{14E09E71-6694-434F-A93D-E4467E0C79D9}"/>
              </a:ext>
            </a:extLst>
          </p:cNvPr>
          <p:cNvSpPr/>
          <p:nvPr/>
        </p:nvSpPr>
        <p:spPr bwMode="auto">
          <a:xfrm>
            <a:off x="1" y="366"/>
            <a:ext cx="9144000" cy="514277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326CA-B2A0-4ECE-B25E-D3596B6719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-666117"/>
            <a:ext cx="9222203" cy="58092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148305-E486-4774-8096-868501D51111}"/>
              </a:ext>
            </a:extLst>
          </p:cNvPr>
          <p:cNvSpPr/>
          <p:nvPr/>
        </p:nvSpPr>
        <p:spPr bwMode="auto">
          <a:xfrm>
            <a:off x="-1" y="366"/>
            <a:ext cx="9144001" cy="610456"/>
          </a:xfrm>
          <a:prstGeom prst="rect">
            <a:avLst/>
          </a:prstGeom>
          <a:gradFill>
            <a:gsLst>
              <a:gs pos="0">
                <a:srgbClr val="5C2D91">
                  <a:alpha val="84000"/>
                </a:srgbClr>
              </a:gs>
              <a:gs pos="100000">
                <a:schemeClr val="tx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63CAC-1E67-42DF-A578-683B3A58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669035"/>
            <a:ext cx="9222206" cy="58092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58888B-D4D4-4A59-BD9E-C36AF8A6324B}"/>
              </a:ext>
            </a:extLst>
          </p:cNvPr>
          <p:cNvSpPr/>
          <p:nvPr/>
        </p:nvSpPr>
        <p:spPr bwMode="auto">
          <a:xfrm>
            <a:off x="1" y="-669035"/>
            <a:ext cx="9222203" cy="580925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FD688-6E95-468E-8F4E-8C44E40C5D80}"/>
              </a:ext>
            </a:extLst>
          </p:cNvPr>
          <p:cNvSpPr txBox="1"/>
          <p:nvPr/>
        </p:nvSpPr>
        <p:spPr>
          <a:xfrm>
            <a:off x="745245" y="2014802"/>
            <a:ext cx="2616555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4853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path path="circle">
                    <a:fillToRect r="100000" b="100000"/>
                  </a:path>
                </a:gradFill>
                <a:latin typeface="Calibri" panose="020F0502020204030204"/>
              </a:rPr>
              <a:t>Dream it.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56C58-AEB8-4E1C-8682-26C3DD5DC8EA}"/>
              </a:ext>
            </a:extLst>
          </p:cNvPr>
          <p:cNvSpPr txBox="1"/>
          <p:nvPr/>
        </p:nvSpPr>
        <p:spPr>
          <a:xfrm>
            <a:off x="745245" y="2682883"/>
            <a:ext cx="2198364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4853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path path="circle">
                    <a:fillToRect r="100000" b="100000"/>
                  </a:path>
                </a:gradFill>
                <a:latin typeface="Calibri" panose="020F0502020204030204"/>
              </a:rPr>
              <a:t>Build it.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E3F71-A9C8-47A1-8BB2-4459899DD4B4}"/>
              </a:ext>
            </a:extLst>
          </p:cNvPr>
          <p:cNvSpPr txBox="1"/>
          <p:nvPr/>
        </p:nvSpPr>
        <p:spPr>
          <a:xfrm>
            <a:off x="745243" y="3349365"/>
            <a:ext cx="1908541" cy="889350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4853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path path="circle">
                    <a:fillToRect r="100000" b="100000"/>
                  </a:path>
                </a:gradFill>
                <a:latin typeface="Calibri" panose="020F0502020204030204"/>
              </a:rPr>
              <a:t>Live it.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AA7B9A-1F37-4D03-ADCF-CBA82930B2DF}"/>
              </a:ext>
            </a:extLst>
          </p:cNvPr>
          <p:cNvSpPr/>
          <p:nvPr/>
        </p:nvSpPr>
        <p:spPr bwMode="auto">
          <a:xfrm rot="16200000">
            <a:off x="3789088" y="-208859"/>
            <a:ext cx="1565825" cy="91440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pic>
        <p:nvPicPr>
          <p:cNvPr id="13" name="MS logo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4E4BB5BC-BCDF-4C11-A442-DBE87AFA0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202" y="4628099"/>
            <a:ext cx="952452" cy="203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3F3D13-D71D-4A52-BA62-20AF1DE4F671}"/>
              </a:ext>
            </a:extLst>
          </p:cNvPr>
          <p:cNvSpPr txBox="1"/>
          <p:nvPr/>
        </p:nvSpPr>
        <p:spPr>
          <a:xfrm>
            <a:off x="3435887" y="2246860"/>
            <a:ext cx="4657242" cy="424992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5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path path="circle">
                    <a:fillToRect r="100000" b="100000"/>
                  </a:path>
                </a:gradFill>
                <a:latin typeface="Calibri" panose="020F0502020204030204"/>
              </a:rPr>
              <a:t>Innovative projects from student teams across the globe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3195F-07C5-4C50-A755-2B35E0C2FE9C}"/>
              </a:ext>
            </a:extLst>
          </p:cNvPr>
          <p:cNvSpPr txBox="1"/>
          <p:nvPr/>
        </p:nvSpPr>
        <p:spPr>
          <a:xfrm>
            <a:off x="3445540" y="2913439"/>
            <a:ext cx="4745600" cy="424992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5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path path="circle">
                    <a:fillToRect r="100000" b="100000"/>
                  </a:path>
                </a:gradFill>
                <a:latin typeface="Calibri" panose="020F0502020204030204"/>
              </a:rPr>
              <a:t>Skilled student devs bringing their ideas to life with Azure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A4EDE6-1499-44CB-8C4D-1A932D0C9CD4}"/>
              </a:ext>
            </a:extLst>
          </p:cNvPr>
          <p:cNvSpPr txBox="1"/>
          <p:nvPr/>
        </p:nvSpPr>
        <p:spPr>
          <a:xfrm>
            <a:off x="3445540" y="3569295"/>
            <a:ext cx="3805150" cy="424992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5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path path="circle">
                    <a:fillToRect r="100000" b="100000"/>
                  </a:path>
                </a:gradFill>
                <a:latin typeface="Calibri" panose="020F0502020204030204"/>
              </a:rPr>
              <a:t>First class in-person experience and exposure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C8B9D-3AA5-4BAF-BE24-859B17EB1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81" y="-91389"/>
            <a:ext cx="6905365" cy="19097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249F2D-DB75-47D7-97A8-B469C135BD44}"/>
              </a:ext>
            </a:extLst>
          </p:cNvPr>
          <p:cNvSpPr txBox="1"/>
          <p:nvPr/>
        </p:nvSpPr>
        <p:spPr>
          <a:xfrm>
            <a:off x="2403015" y="4369428"/>
            <a:ext cx="3743530" cy="605041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defTabSz="68580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800">
                <a:solidFill>
                  <a:schemeClr val="bg1"/>
                </a:solidFill>
                <a:latin typeface="Calibri" panose="020F050202020403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http://imaginecup.com</a:t>
            </a:r>
            <a:r>
              <a:rPr lang="en-US" sz="2800">
                <a:solidFill>
                  <a:schemeClr val="bg1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17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 -0.00023 L 1.81006E-6 2.21516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4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387 -0.00091 L 1.58029E-6 1.36178E-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3" y="4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195 -0.00068 L -4.54174E-6 5.71947E-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 -0.00023 L 1.81006E-6 2.21516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 -0.00023 L 1.81006E-6 2.21516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35 -0.00024 L 2.08333E-7 4.81481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7 -0.00031 L -4.72222E-6 -3.33333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0" grpId="1"/>
      <p:bldP spid="11" grpId="0"/>
      <p:bldP spid="11" grpId="1"/>
      <p:bldP spid="12" grpId="0"/>
      <p:bldP spid="12" grpId="1"/>
      <p:bldP spid="14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theme/theme1.xml><?xml version="1.0" encoding="utf-8"?>
<a:theme xmlns:a="http://schemas.openxmlformats.org/drawingml/2006/main" name="MSp">
  <a:themeElements>
    <a:clrScheme name="MSP">
      <a:dk1>
        <a:srgbClr val="0078D7"/>
      </a:dk1>
      <a:lt1>
        <a:srgbClr val="FFFFFF"/>
      </a:lt1>
      <a:dk2>
        <a:srgbClr val="0078D7"/>
      </a:dk2>
      <a:lt2>
        <a:srgbClr val="FFFFFF"/>
      </a:lt2>
      <a:accent1>
        <a:srgbClr val="00BCF2"/>
      </a:accent1>
      <a:accent2>
        <a:srgbClr val="A2CC38"/>
      </a:accent2>
      <a:accent3>
        <a:srgbClr val="505050"/>
      </a:accent3>
      <a:accent4>
        <a:srgbClr val="E6E6E6"/>
      </a:accent4>
      <a:accent5>
        <a:srgbClr val="000000"/>
      </a:accent5>
      <a:accent6>
        <a:srgbClr val="00BCF2"/>
      </a:accent6>
      <a:hlink>
        <a:srgbClr val="A2CC38"/>
      </a:hlink>
      <a:folHlink>
        <a:srgbClr val="505050"/>
      </a:folHlink>
    </a:clrScheme>
    <a:fontScheme name="Segoe Pro">
      <a:majorFont>
        <a:latin typeface="Segoe Pro SemiLight"/>
        <a:ea typeface=""/>
        <a:cs typeface=""/>
      </a:majorFont>
      <a:minorFont>
        <a:latin typeface="Segoe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FBEE654E-AA81-1B40-B4BC-D546265E03CC}" vid="{672938A6-3772-494B-98F7-38D50B36B5FF}"/>
    </a:ext>
  </a:extLst>
</a:theme>
</file>

<file path=ppt/theme/theme2.xml><?xml version="1.0" encoding="utf-8"?>
<a:theme xmlns:a="http://schemas.openxmlformats.org/drawingml/2006/main" name="1_MSp">
  <a:themeElements>
    <a:clrScheme name="Custom 16">
      <a:dk1>
        <a:srgbClr val="0078D7"/>
      </a:dk1>
      <a:lt1>
        <a:srgbClr val="FFFFFF"/>
      </a:lt1>
      <a:dk2>
        <a:srgbClr val="0078D7"/>
      </a:dk2>
      <a:lt2>
        <a:srgbClr val="FFFFFF"/>
      </a:lt2>
      <a:accent1>
        <a:srgbClr val="00BCF2"/>
      </a:accent1>
      <a:accent2>
        <a:srgbClr val="A2CC38"/>
      </a:accent2>
      <a:accent3>
        <a:srgbClr val="505050"/>
      </a:accent3>
      <a:accent4>
        <a:srgbClr val="E6E6E6"/>
      </a:accent4>
      <a:accent5>
        <a:srgbClr val="000000"/>
      </a:accent5>
      <a:accent6>
        <a:srgbClr val="00BCF2"/>
      </a:accent6>
      <a:hlink>
        <a:srgbClr val="0078D7"/>
      </a:hlink>
      <a:folHlink>
        <a:srgbClr val="0078D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FBEE654E-AA81-1B40-B4BC-D546265E03CC}" vid="{672938A6-3772-494B-98F7-38D50B36B5F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WHITE TEMPLATE">
  <a:themeElements>
    <a:clrScheme name="BT - Blue - White back, lime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7.potx" id="{725B5D73-4D5F-4FEE-B451-E9B9F7D76543}" vid="{8959B2E1-744C-4CF0-BE0B-85DCEAFAAAD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7F06C4865FD4A8A403F66497FF9A9" ma:contentTypeVersion="7" ma:contentTypeDescription="Create a new document." ma:contentTypeScope="" ma:versionID="6707d276b1ab5fb694d6ee9acd426bc6">
  <xsd:schema xmlns:xsd="http://www.w3.org/2001/XMLSchema" xmlns:xs="http://www.w3.org/2001/XMLSchema" xmlns:p="http://schemas.microsoft.com/office/2006/metadata/properties" xmlns:ns2="78bc6fde-72ac-489a-b0a4-ba51770a119a" xmlns:ns3="efd76e83-4173-4a26-b431-618a788339a8" targetNamespace="http://schemas.microsoft.com/office/2006/metadata/properties" ma:root="true" ma:fieldsID="d358072e3742d39b241328f0c6c474ec" ns2:_="" ns3:_="">
    <xsd:import namespace="78bc6fde-72ac-489a-b0a4-ba51770a119a"/>
    <xsd:import namespace="efd76e83-4173-4a26-b431-618a78833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c6fde-72ac-489a-b0a4-ba51770a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76e83-4173-4a26-b431-618a788339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81D2DF-F93E-4CC1-8A50-704C6CA043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F52303-DD41-4871-8221-5749C8E3EEE6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7DCEDA-68A0-4C46-86F9-2C3D59A25F2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8bc6fde-72ac-489a-b0a4-ba51770a119a"/>
    <ds:schemaRef ds:uri="efd76e83-4173-4a26-b431-618a788339a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0419_MSP_ppt template</Template>
  <TotalTime>0</TotalTime>
  <Words>1244</Words>
  <Application>Microsoft Office PowerPoint</Application>
  <PresentationFormat>On-screen Show (16:9)</PresentationFormat>
  <Paragraphs>193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Segoe Pro</vt:lpstr>
      <vt:lpstr>Segoe Pro SemiLight</vt:lpstr>
      <vt:lpstr>Segoe UI</vt:lpstr>
      <vt:lpstr>Segoe UI Light</vt:lpstr>
      <vt:lpstr>Segoe UI Semibold</vt:lpstr>
      <vt:lpstr>Segoe UI Semilight</vt:lpstr>
      <vt:lpstr>Wingdings</vt:lpstr>
      <vt:lpstr>MSp</vt:lpstr>
      <vt:lpstr>1_MSp</vt:lpstr>
      <vt:lpstr>Office Theme</vt:lpstr>
      <vt:lpstr>1_WHITE TEMPLATE</vt:lpstr>
      <vt:lpstr>Introduction to MSP Program</vt:lpstr>
      <vt:lpstr>PowerPoint Presentation</vt:lpstr>
      <vt:lpstr>A global community of tomorrow’s leaders</vt:lpstr>
      <vt:lpstr>Program Overview  </vt:lpstr>
      <vt:lpstr>PowerPoint Presentation</vt:lpstr>
      <vt:lpstr>Azure for Students Innovate with Azure for free using your preferred tools and open source</vt:lpstr>
      <vt:lpstr>PowerPoint Presentation</vt:lpstr>
      <vt:lpstr>Microsoft Learn is growing…</vt:lpstr>
      <vt:lpstr>PowerPoint Presentation</vt:lpstr>
      <vt:lpstr>Imagine Cup</vt:lpstr>
      <vt:lpstr>You could win...</vt:lpstr>
      <vt:lpstr>MSP Regional Summits</vt:lpstr>
      <vt:lpstr>MSPs can get free certs</vt:lpstr>
      <vt:lpstr>PowerPoint Presentation</vt:lpstr>
      <vt:lpstr>AI Gaming | MSP Digital Tournament</vt:lpstr>
      <vt:lpstr>Major League Hacks LocalHost</vt:lpstr>
      <vt:lpstr>PowerPoint Presentation</vt:lpstr>
      <vt:lpstr>Information regarding the Virtual Events</vt:lpstr>
      <vt:lpstr>Virtual Meeting Checklist</vt:lpstr>
      <vt:lpstr>PowerPoint Presentation</vt:lpstr>
      <vt:lpstr>MSP Developer Stories Contest</vt:lpstr>
      <vt:lpstr>PowerPoint Presentation</vt:lpstr>
      <vt:lpstr>All the benefits in one place.</vt:lpstr>
      <vt:lpstr>Our aim</vt:lpstr>
      <vt:lpstr>What we’re asking you to do….</vt:lpstr>
      <vt:lpstr>How to Apply</vt:lpstr>
      <vt:lpstr>Badges, Benefits and Program Milestones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Justin Garrett</dc:creator>
  <cp:lastModifiedBy>Chirag Sharma</cp:lastModifiedBy>
  <cp:revision>7</cp:revision>
  <dcterms:created xsi:type="dcterms:W3CDTF">2018-12-19T16:52:11Z</dcterms:created>
  <dcterms:modified xsi:type="dcterms:W3CDTF">2020-04-18T05:13:32Z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0x0101003137F06C4865FD4A8A403F66497FF9A9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justgar@microsoft.com</vt:lpwstr>
  </property>
  <property fmtid="{D5CDD505-2E9C-101B-9397-08002B2CF9AE}" pid="6" name="MSIP_Label_f42aa342-8706-4288-bd11-ebb85995028c_SetDate">
    <vt:lpwstr>2018-12-19T16:52:13.6129183Z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